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 Bold" panose="020B0604020202020204" charset="0"/>
      <p:regular r:id="rId31"/>
    </p:embeddedFont>
    <p:embeddedFont>
      <p:font typeface="Yeseva One" panose="020B0604020202020204" charset="-9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3.svg"/><Relationship Id="rId7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8.svg"/><Relationship Id="rId10" Type="http://schemas.openxmlformats.org/officeDocument/2006/relationships/image" Target="../media/image41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8.svg"/><Relationship Id="rId10" Type="http://schemas.openxmlformats.org/officeDocument/2006/relationships/image" Target="../media/image25.jpeg"/><Relationship Id="rId4" Type="http://schemas.openxmlformats.org/officeDocument/2006/relationships/image" Target="../media/image22.png"/><Relationship Id="rId9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1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svg"/><Relationship Id="rId10" Type="http://schemas.openxmlformats.org/officeDocument/2006/relationships/image" Target="../media/image61.sv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3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svg"/><Relationship Id="rId7" Type="http://schemas.openxmlformats.org/officeDocument/2006/relationships/image" Target="../media/image73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7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3.svg"/><Relationship Id="rId9" Type="http://schemas.openxmlformats.org/officeDocument/2006/relationships/image" Target="../media/image8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63.svg"/><Relationship Id="rId7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3.sv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39.png"/><Relationship Id="rId7" Type="http://schemas.openxmlformats.org/officeDocument/2006/relationships/image" Target="../media/image58.png"/><Relationship Id="rId12" Type="http://schemas.openxmlformats.org/officeDocument/2006/relationships/image" Target="../media/image95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93.svg"/><Relationship Id="rId4" Type="http://schemas.openxmlformats.org/officeDocument/2006/relationships/image" Target="../media/image63.svg"/><Relationship Id="rId9" Type="http://schemas.openxmlformats.org/officeDocument/2006/relationships/image" Target="../media/image60.png"/><Relationship Id="rId14" Type="http://schemas.openxmlformats.org/officeDocument/2006/relationships/image" Target="../media/image9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6.svg"/><Relationship Id="rId10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248360" y="-2245408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710886"/>
            <a:ext cx="3586540" cy="3547414"/>
          </a:xfrm>
          <a:custGeom>
            <a:avLst/>
            <a:gdLst/>
            <a:ahLst/>
            <a:cxnLst/>
            <a:rect l="l" t="t" r="r" b="b"/>
            <a:pathLst>
              <a:path w="3586540" h="3547414">
                <a:moveTo>
                  <a:pt x="0" y="0"/>
                </a:moveTo>
                <a:lnTo>
                  <a:pt x="3586540" y="0"/>
                </a:lnTo>
                <a:lnTo>
                  <a:pt x="3586540" y="3547414"/>
                </a:lnTo>
                <a:lnTo>
                  <a:pt x="0" y="3547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55969" y="612647"/>
            <a:ext cx="4376063" cy="2471530"/>
          </a:xfrm>
          <a:custGeom>
            <a:avLst/>
            <a:gdLst/>
            <a:ahLst/>
            <a:cxnLst/>
            <a:rect l="l" t="t" r="r" b="b"/>
            <a:pathLst>
              <a:path w="4376063" h="2471530">
                <a:moveTo>
                  <a:pt x="0" y="0"/>
                </a:moveTo>
                <a:lnTo>
                  <a:pt x="4376062" y="0"/>
                </a:lnTo>
                <a:lnTo>
                  <a:pt x="4376062" y="2471531"/>
                </a:lnTo>
                <a:lnTo>
                  <a:pt x="0" y="2471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42363" y="6442862"/>
            <a:ext cx="2443293" cy="2083463"/>
          </a:xfrm>
          <a:custGeom>
            <a:avLst/>
            <a:gdLst/>
            <a:ahLst/>
            <a:cxnLst/>
            <a:rect l="l" t="t" r="r" b="b"/>
            <a:pathLst>
              <a:path w="2443293" h="2083463">
                <a:moveTo>
                  <a:pt x="0" y="0"/>
                </a:moveTo>
                <a:lnTo>
                  <a:pt x="2443293" y="0"/>
                </a:lnTo>
                <a:lnTo>
                  <a:pt x="2443293" y="2083462"/>
                </a:lnTo>
                <a:lnTo>
                  <a:pt x="0" y="2083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86261" y="5185067"/>
            <a:ext cx="8020135" cy="4699325"/>
            <a:chOff x="0" y="0"/>
            <a:chExt cx="2112299" cy="12376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2299" cy="1237682"/>
            </a:xfrm>
            <a:custGeom>
              <a:avLst/>
              <a:gdLst/>
              <a:ahLst/>
              <a:cxnLst/>
              <a:rect l="l" t="t" r="r" b="b"/>
              <a:pathLst>
                <a:path w="2112299" h="1237682">
                  <a:moveTo>
                    <a:pt x="49231" y="0"/>
                  </a:moveTo>
                  <a:lnTo>
                    <a:pt x="2063068" y="0"/>
                  </a:lnTo>
                  <a:cubicBezTo>
                    <a:pt x="2076125" y="0"/>
                    <a:pt x="2088647" y="5187"/>
                    <a:pt x="2097880" y="14419"/>
                  </a:cubicBezTo>
                  <a:cubicBezTo>
                    <a:pt x="2107112" y="23652"/>
                    <a:pt x="2112299" y="36174"/>
                    <a:pt x="2112299" y="49231"/>
                  </a:cubicBezTo>
                  <a:lnTo>
                    <a:pt x="2112299" y="1188451"/>
                  </a:lnTo>
                  <a:cubicBezTo>
                    <a:pt x="2112299" y="1201508"/>
                    <a:pt x="2107112" y="1214030"/>
                    <a:pt x="2097880" y="1223263"/>
                  </a:cubicBezTo>
                  <a:cubicBezTo>
                    <a:pt x="2088647" y="1232496"/>
                    <a:pt x="2076125" y="1237682"/>
                    <a:pt x="2063068" y="1237682"/>
                  </a:cubicBezTo>
                  <a:lnTo>
                    <a:pt x="49231" y="1237682"/>
                  </a:lnTo>
                  <a:cubicBezTo>
                    <a:pt x="36174" y="1237682"/>
                    <a:pt x="23652" y="1232496"/>
                    <a:pt x="14419" y="1223263"/>
                  </a:cubicBezTo>
                  <a:cubicBezTo>
                    <a:pt x="5187" y="1214030"/>
                    <a:pt x="0" y="1201508"/>
                    <a:pt x="0" y="1188451"/>
                  </a:cubicBezTo>
                  <a:lnTo>
                    <a:pt x="0" y="49231"/>
                  </a:lnTo>
                  <a:cubicBezTo>
                    <a:pt x="0" y="36174"/>
                    <a:pt x="5187" y="23652"/>
                    <a:pt x="14419" y="14419"/>
                  </a:cubicBezTo>
                  <a:cubicBezTo>
                    <a:pt x="23652" y="5187"/>
                    <a:pt x="36174" y="0"/>
                    <a:pt x="49231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12299" cy="1266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877925" y="5567549"/>
            <a:ext cx="6836807" cy="445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Alperen Gökalp Durmuş 070230337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Baran Göktürk 070220383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Berin Arıcı 070200237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Mehmet Melih Eroğlu 070220373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Naci Hakan İlgün 070190213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Nihat Devrim Şen 070210741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Onur Nazik 070200295</a:t>
            </a:r>
          </a:p>
          <a:p>
            <a:pPr algn="ctr">
              <a:lnSpc>
                <a:spcPts val="3941"/>
              </a:lnSpc>
            </a:pPr>
            <a:r>
              <a:rPr lang="en-US" sz="31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Özge Şenol 070200313</a:t>
            </a:r>
          </a:p>
          <a:p>
            <a:pPr algn="ctr">
              <a:lnSpc>
                <a:spcPts val="3941"/>
              </a:lnSpc>
            </a:pPr>
            <a:endParaRPr lang="en-US" sz="315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81418" y="3816350"/>
            <a:ext cx="5125164" cy="153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Air Humidifier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20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endParaRPr lang="en-US" sz="39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563" y="1201039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85898" y="6353238"/>
            <a:ext cx="2311855" cy="3346106"/>
          </a:xfrm>
          <a:custGeom>
            <a:avLst/>
            <a:gdLst/>
            <a:ahLst/>
            <a:cxnLst/>
            <a:rect l="l" t="t" r="r" b="b"/>
            <a:pathLst>
              <a:path w="2311855" h="3346106">
                <a:moveTo>
                  <a:pt x="0" y="0"/>
                </a:moveTo>
                <a:lnTo>
                  <a:pt x="2311855" y="0"/>
                </a:lnTo>
                <a:lnTo>
                  <a:pt x="2311855" y="3346106"/>
                </a:lnTo>
                <a:lnTo>
                  <a:pt x="0" y="3346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80177" y="1510411"/>
            <a:ext cx="12263240" cy="18594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261612" y="1491644"/>
            <a:ext cx="18594" cy="8179681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98866" y="1529004"/>
            <a:ext cx="12263174" cy="8170340"/>
          </a:xfrm>
          <a:custGeom>
            <a:avLst/>
            <a:gdLst/>
            <a:ahLst/>
            <a:cxnLst/>
            <a:rect l="l" t="t" r="r" b="b"/>
            <a:pathLst>
              <a:path w="12263174" h="8170340">
                <a:moveTo>
                  <a:pt x="0" y="0"/>
                </a:moveTo>
                <a:lnTo>
                  <a:pt x="12263174" y="0"/>
                </a:lnTo>
                <a:lnTo>
                  <a:pt x="12263174" y="8170340"/>
                </a:lnTo>
                <a:lnTo>
                  <a:pt x="0" y="817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261584" y="9690417"/>
            <a:ext cx="12263240" cy="18594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2524852" y="1491687"/>
            <a:ext cx="18594" cy="8179681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946058" y="-18288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022570">
            <a:off x="13462050" y="529072"/>
            <a:ext cx="968016" cy="3036913"/>
          </a:xfrm>
          <a:custGeom>
            <a:avLst/>
            <a:gdLst/>
            <a:ahLst/>
            <a:cxnLst/>
            <a:rect l="l" t="t" r="r" b="b"/>
            <a:pathLst>
              <a:path w="968016" h="3036913">
                <a:moveTo>
                  <a:pt x="0" y="0"/>
                </a:moveTo>
                <a:lnTo>
                  <a:pt x="968016" y="0"/>
                </a:lnTo>
                <a:lnTo>
                  <a:pt x="968016" y="3036913"/>
                </a:lnTo>
                <a:lnTo>
                  <a:pt x="0" y="3036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58775"/>
            <a:ext cx="459711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Study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5059" y="3223259"/>
            <a:ext cx="5273534" cy="149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Estimated Time for One Unit: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32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05059" y="4652645"/>
            <a:ext cx="5273534" cy="9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6960 TMU (~116 minutes)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32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563" y="1201039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37441" y="5315341"/>
            <a:ext cx="2591136" cy="3750328"/>
          </a:xfrm>
          <a:custGeom>
            <a:avLst/>
            <a:gdLst/>
            <a:ahLst/>
            <a:cxnLst/>
            <a:rect l="l" t="t" r="r" b="b"/>
            <a:pathLst>
              <a:path w="2591136" h="3750328">
                <a:moveTo>
                  <a:pt x="0" y="0"/>
                </a:moveTo>
                <a:lnTo>
                  <a:pt x="2591135" y="0"/>
                </a:lnTo>
                <a:lnTo>
                  <a:pt x="2591135" y="3750328"/>
                </a:lnTo>
                <a:lnTo>
                  <a:pt x="0" y="375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80177" y="1510411"/>
            <a:ext cx="9072871" cy="18594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261612" y="1491644"/>
            <a:ext cx="18594" cy="8179681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61584" y="9690417"/>
            <a:ext cx="9091465" cy="8927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53049" y="1529004"/>
            <a:ext cx="0" cy="8180006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946058" y="-18288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1865812" y="1426504"/>
            <a:ext cx="968016" cy="3036913"/>
          </a:xfrm>
          <a:custGeom>
            <a:avLst/>
            <a:gdLst/>
            <a:ahLst/>
            <a:cxnLst/>
            <a:rect l="l" t="t" r="r" b="b"/>
            <a:pathLst>
              <a:path w="968016" h="3036913">
                <a:moveTo>
                  <a:pt x="0" y="0"/>
                </a:moveTo>
                <a:lnTo>
                  <a:pt x="968016" y="0"/>
                </a:lnTo>
                <a:lnTo>
                  <a:pt x="968016" y="3036914"/>
                </a:lnTo>
                <a:lnTo>
                  <a:pt x="0" y="3036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0177" y="1566690"/>
            <a:ext cx="9072871" cy="8142320"/>
          </a:xfrm>
          <a:custGeom>
            <a:avLst/>
            <a:gdLst/>
            <a:ahLst/>
            <a:cxnLst/>
            <a:rect l="l" t="t" r="r" b="b"/>
            <a:pathLst>
              <a:path w="9072871" h="8142320">
                <a:moveTo>
                  <a:pt x="0" y="0"/>
                </a:moveTo>
                <a:lnTo>
                  <a:pt x="9072872" y="0"/>
                </a:lnTo>
                <a:lnTo>
                  <a:pt x="9072872" y="8142321"/>
                </a:lnTo>
                <a:lnTo>
                  <a:pt x="0" y="8142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8812" y="358775"/>
            <a:ext cx="30386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Takt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3828" y="1199537"/>
            <a:ext cx="13560345" cy="8729472"/>
          </a:xfrm>
          <a:custGeom>
            <a:avLst/>
            <a:gdLst/>
            <a:ahLst/>
            <a:cxnLst/>
            <a:rect l="l" t="t" r="r" b="b"/>
            <a:pathLst>
              <a:path w="13560345" h="8729472">
                <a:moveTo>
                  <a:pt x="0" y="0"/>
                </a:moveTo>
                <a:lnTo>
                  <a:pt x="13560344" y="0"/>
                </a:lnTo>
                <a:lnTo>
                  <a:pt x="13560344" y="8729472"/>
                </a:lnTo>
                <a:lnTo>
                  <a:pt x="0" y="8729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3531" y="422275"/>
            <a:ext cx="1025505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 Column Process Chart</a:t>
            </a:r>
          </a:p>
          <a:p>
            <a:pPr algn="l">
              <a:lnSpc>
                <a:spcPts val="5000"/>
              </a:lnSpc>
            </a:pPr>
            <a:endParaRPr lang="en-US" sz="5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2460">
            <a:off x="537288" y="1778933"/>
            <a:ext cx="3412919" cy="2932355"/>
          </a:xfrm>
          <a:custGeom>
            <a:avLst/>
            <a:gdLst/>
            <a:ahLst/>
            <a:cxnLst/>
            <a:rect l="l" t="t" r="r" b="b"/>
            <a:pathLst>
              <a:path w="3412919" h="2932355">
                <a:moveTo>
                  <a:pt x="0" y="0"/>
                </a:moveTo>
                <a:lnTo>
                  <a:pt x="3412919" y="0"/>
                </a:lnTo>
                <a:lnTo>
                  <a:pt x="3412919" y="2932355"/>
                </a:lnTo>
                <a:lnTo>
                  <a:pt x="0" y="2932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14885" y="2702115"/>
            <a:ext cx="12769243" cy="5458851"/>
          </a:xfrm>
          <a:custGeom>
            <a:avLst/>
            <a:gdLst/>
            <a:ahLst/>
            <a:cxnLst/>
            <a:rect l="l" t="t" r="r" b="b"/>
            <a:pathLst>
              <a:path w="12769243" h="5458851">
                <a:moveTo>
                  <a:pt x="0" y="0"/>
                </a:moveTo>
                <a:lnTo>
                  <a:pt x="12769243" y="0"/>
                </a:lnTo>
                <a:lnTo>
                  <a:pt x="12769243" y="5458851"/>
                </a:lnTo>
                <a:lnTo>
                  <a:pt x="0" y="5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2720" y="628018"/>
            <a:ext cx="1025505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- To Chart</a:t>
            </a:r>
          </a:p>
          <a:p>
            <a:pPr algn="l">
              <a:lnSpc>
                <a:spcPts val="5000"/>
              </a:lnSpc>
            </a:pPr>
            <a:endParaRPr lang="en-US" sz="5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32936" y="727765"/>
            <a:ext cx="6404372" cy="192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Activity Relationship Diagram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-28575" y="180102"/>
            <a:ext cx="13755597" cy="10011648"/>
          </a:xfrm>
          <a:custGeom>
            <a:avLst/>
            <a:gdLst/>
            <a:ahLst/>
            <a:cxnLst/>
            <a:rect l="l" t="t" r="r" b="b"/>
            <a:pathLst>
              <a:path w="13755597" h="10011648">
                <a:moveTo>
                  <a:pt x="0" y="0"/>
                </a:moveTo>
                <a:lnTo>
                  <a:pt x="13755597" y="0"/>
                </a:lnTo>
                <a:lnTo>
                  <a:pt x="13755597" y="10011648"/>
                </a:lnTo>
                <a:lnTo>
                  <a:pt x="0" y="1001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0"/>
            </a:stretch>
          </a:blipFill>
        </p:spPr>
      </p:sp>
      <p:sp>
        <p:nvSpPr>
          <p:cNvPr id="5" name="Freeform 5"/>
          <p:cNvSpPr/>
          <p:nvPr/>
        </p:nvSpPr>
        <p:spPr>
          <a:xfrm rot="3343258">
            <a:off x="13314289" y="2139330"/>
            <a:ext cx="1426951" cy="4476709"/>
          </a:xfrm>
          <a:custGeom>
            <a:avLst/>
            <a:gdLst/>
            <a:ahLst/>
            <a:cxnLst/>
            <a:rect l="l" t="t" r="r" b="b"/>
            <a:pathLst>
              <a:path w="1426951" h="4476709">
                <a:moveTo>
                  <a:pt x="0" y="0"/>
                </a:moveTo>
                <a:lnTo>
                  <a:pt x="1426951" y="0"/>
                </a:lnTo>
                <a:lnTo>
                  <a:pt x="1426951" y="4476709"/>
                </a:lnTo>
                <a:lnTo>
                  <a:pt x="0" y="447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60086">
            <a:off x="1987163" y="2640171"/>
            <a:ext cx="2632990" cy="2455820"/>
          </a:xfrm>
          <a:custGeom>
            <a:avLst/>
            <a:gdLst/>
            <a:ahLst/>
            <a:cxnLst/>
            <a:rect l="l" t="t" r="r" b="b"/>
            <a:pathLst>
              <a:path w="2632990" h="2455820">
                <a:moveTo>
                  <a:pt x="0" y="0"/>
                </a:moveTo>
                <a:lnTo>
                  <a:pt x="2632991" y="0"/>
                </a:lnTo>
                <a:lnTo>
                  <a:pt x="2632991" y="2455820"/>
                </a:lnTo>
                <a:lnTo>
                  <a:pt x="0" y="245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323" y="7394122"/>
            <a:ext cx="4154264" cy="2892878"/>
          </a:xfrm>
          <a:custGeom>
            <a:avLst/>
            <a:gdLst/>
            <a:ahLst/>
            <a:cxnLst/>
            <a:rect l="l" t="t" r="r" b="b"/>
            <a:pathLst>
              <a:path w="4154264" h="2892878">
                <a:moveTo>
                  <a:pt x="0" y="0"/>
                </a:moveTo>
                <a:lnTo>
                  <a:pt x="4154264" y="0"/>
                </a:lnTo>
                <a:lnTo>
                  <a:pt x="4154264" y="2892878"/>
                </a:lnTo>
                <a:lnTo>
                  <a:pt x="0" y="2892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54390" y="59335"/>
            <a:ext cx="13781235" cy="10239492"/>
          </a:xfrm>
          <a:custGeom>
            <a:avLst/>
            <a:gdLst/>
            <a:ahLst/>
            <a:cxnLst/>
            <a:rect l="l" t="t" r="r" b="b"/>
            <a:pathLst>
              <a:path w="13781235" h="10239492">
                <a:moveTo>
                  <a:pt x="0" y="0"/>
                </a:moveTo>
                <a:lnTo>
                  <a:pt x="13781235" y="0"/>
                </a:lnTo>
                <a:lnTo>
                  <a:pt x="13781235" y="10239493"/>
                </a:lnTo>
                <a:lnTo>
                  <a:pt x="0" y="10239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97339" y="451048"/>
            <a:ext cx="6404372" cy="192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Activity Relationship</a:t>
            </a:r>
          </a:p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5998" y="1429858"/>
            <a:ext cx="13773060" cy="8642595"/>
          </a:xfrm>
          <a:custGeom>
            <a:avLst/>
            <a:gdLst/>
            <a:ahLst/>
            <a:cxnLst/>
            <a:rect l="l" t="t" r="r" b="b"/>
            <a:pathLst>
              <a:path w="13773060" h="8642595">
                <a:moveTo>
                  <a:pt x="0" y="0"/>
                </a:moveTo>
                <a:lnTo>
                  <a:pt x="13773060" y="0"/>
                </a:lnTo>
                <a:lnTo>
                  <a:pt x="13773060" y="8642595"/>
                </a:lnTo>
                <a:lnTo>
                  <a:pt x="0" y="8642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60594">
            <a:off x="17106352" y="111698"/>
            <a:ext cx="904305" cy="1620091"/>
          </a:xfrm>
          <a:custGeom>
            <a:avLst/>
            <a:gdLst/>
            <a:ahLst/>
            <a:cxnLst/>
            <a:rect l="l" t="t" r="r" b="b"/>
            <a:pathLst>
              <a:path w="904305" h="1620091">
                <a:moveTo>
                  <a:pt x="0" y="0"/>
                </a:moveTo>
                <a:lnTo>
                  <a:pt x="904306" y="0"/>
                </a:lnTo>
                <a:lnTo>
                  <a:pt x="904306" y="1620091"/>
                </a:lnTo>
                <a:lnTo>
                  <a:pt x="0" y="1620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34850" y="382270"/>
            <a:ext cx="1037535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Dimensionless Block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733" y="3270087"/>
            <a:ext cx="17878441" cy="5732933"/>
          </a:xfrm>
          <a:custGeom>
            <a:avLst/>
            <a:gdLst/>
            <a:ahLst/>
            <a:cxnLst/>
            <a:rect l="l" t="t" r="r" b="b"/>
            <a:pathLst>
              <a:path w="17878441" h="5732933">
                <a:moveTo>
                  <a:pt x="0" y="0"/>
                </a:moveTo>
                <a:lnTo>
                  <a:pt x="17878442" y="0"/>
                </a:lnTo>
                <a:lnTo>
                  <a:pt x="17878442" y="5732933"/>
                </a:lnTo>
                <a:lnTo>
                  <a:pt x="0" y="5732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8" t="-1680" r="-1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52591" y="923925"/>
            <a:ext cx="695872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Material Flow 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3480128"/>
            <a:ext cx="7337596" cy="1942933"/>
            <a:chOff x="0" y="0"/>
            <a:chExt cx="9783462" cy="2590577"/>
          </a:xfrm>
        </p:grpSpPr>
        <p:sp>
          <p:nvSpPr>
            <p:cNvPr id="6" name="Freeform 6"/>
            <p:cNvSpPr/>
            <p:nvPr/>
          </p:nvSpPr>
          <p:spPr>
            <a:xfrm>
              <a:off x="0" y="2333603"/>
              <a:ext cx="9697984" cy="256974"/>
            </a:xfrm>
            <a:custGeom>
              <a:avLst/>
              <a:gdLst/>
              <a:ahLst/>
              <a:cxnLst/>
              <a:rect l="l" t="t" r="r" b="b"/>
              <a:pathLst>
                <a:path w="9697984" h="256974">
                  <a:moveTo>
                    <a:pt x="0" y="0"/>
                  </a:moveTo>
                  <a:lnTo>
                    <a:pt x="9697984" y="0"/>
                  </a:lnTo>
                  <a:lnTo>
                    <a:pt x="9697984" y="256974"/>
                  </a:lnTo>
                  <a:lnTo>
                    <a:pt x="0" y="256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9862" y="0"/>
              <a:ext cx="9753600" cy="258448"/>
            </a:xfrm>
            <a:custGeom>
              <a:avLst/>
              <a:gdLst/>
              <a:ahLst/>
              <a:cxnLst/>
              <a:rect l="l" t="t" r="r" b="b"/>
              <a:pathLst>
                <a:path w="9753600" h="258448">
                  <a:moveTo>
                    <a:pt x="0" y="0"/>
                  </a:moveTo>
                  <a:lnTo>
                    <a:pt x="9753600" y="0"/>
                  </a:lnTo>
                  <a:lnTo>
                    <a:pt x="9753600" y="258448"/>
                  </a:lnTo>
                  <a:lnTo>
                    <a:pt x="0" y="258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9862" y="458473"/>
              <a:ext cx="7425049" cy="176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b="1">
                  <a:solidFill>
                    <a:srgbClr val="20202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Total Production Area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612039" y="0"/>
            <a:ext cx="12675961" cy="10287000"/>
          </a:xfrm>
          <a:custGeom>
            <a:avLst/>
            <a:gdLst/>
            <a:ahLst/>
            <a:cxnLst/>
            <a:rect l="l" t="t" r="r" b="b"/>
            <a:pathLst>
              <a:path w="12675961" h="10287000">
                <a:moveTo>
                  <a:pt x="0" y="0"/>
                </a:moveTo>
                <a:lnTo>
                  <a:pt x="12675961" y="0"/>
                </a:lnTo>
                <a:lnTo>
                  <a:pt x="126759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99" r="-957" b="-190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174602"/>
            <a:ext cx="2942000" cy="3457479"/>
          </a:xfrm>
          <a:custGeom>
            <a:avLst/>
            <a:gdLst/>
            <a:ahLst/>
            <a:cxnLst/>
            <a:rect l="l" t="t" r="r" b="b"/>
            <a:pathLst>
              <a:path w="2942000" h="3457479">
                <a:moveTo>
                  <a:pt x="0" y="0"/>
                </a:moveTo>
                <a:lnTo>
                  <a:pt x="2942000" y="0"/>
                </a:lnTo>
                <a:lnTo>
                  <a:pt x="2942000" y="3457479"/>
                </a:lnTo>
                <a:lnTo>
                  <a:pt x="0" y="3457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0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240065" y="0"/>
            <a:ext cx="4047935" cy="4114800"/>
          </a:xfrm>
          <a:custGeom>
            <a:avLst/>
            <a:gdLst/>
            <a:ahLst/>
            <a:cxnLst/>
            <a:rect l="l" t="t" r="r" b="b"/>
            <a:pathLst>
              <a:path w="4047935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17220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699028"/>
            <a:ext cx="9387151" cy="6559272"/>
          </a:xfrm>
          <a:custGeom>
            <a:avLst/>
            <a:gdLst/>
            <a:ahLst/>
            <a:cxnLst/>
            <a:rect l="l" t="t" r="r" b="b"/>
            <a:pathLst>
              <a:path w="9387151" h="6559272">
                <a:moveTo>
                  <a:pt x="0" y="0"/>
                </a:moveTo>
                <a:lnTo>
                  <a:pt x="9387151" y="0"/>
                </a:lnTo>
                <a:lnTo>
                  <a:pt x="9387151" y="6559272"/>
                </a:lnTo>
                <a:lnTo>
                  <a:pt x="0" y="6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rnd">
            <a:solidFill>
              <a:srgbClr val="5A5C5E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11541482" y="482257"/>
            <a:ext cx="1432416" cy="1432416"/>
          </a:xfrm>
          <a:custGeom>
            <a:avLst/>
            <a:gdLst/>
            <a:ahLst/>
            <a:cxnLst/>
            <a:rect l="l" t="t" r="r" b="b"/>
            <a:pathLst>
              <a:path w="1432416" h="1432416">
                <a:moveTo>
                  <a:pt x="0" y="0"/>
                </a:moveTo>
                <a:lnTo>
                  <a:pt x="1432416" y="0"/>
                </a:lnTo>
                <a:lnTo>
                  <a:pt x="1432416" y="1432417"/>
                </a:lnTo>
                <a:lnTo>
                  <a:pt x="0" y="1432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52449" y="2699028"/>
            <a:ext cx="6965553" cy="6559272"/>
          </a:xfrm>
          <a:custGeom>
            <a:avLst/>
            <a:gdLst/>
            <a:ahLst/>
            <a:cxnLst/>
            <a:rect l="l" t="t" r="r" b="b"/>
            <a:pathLst>
              <a:path w="6965553" h="6559272">
                <a:moveTo>
                  <a:pt x="0" y="0"/>
                </a:moveTo>
                <a:lnTo>
                  <a:pt x="6965553" y="0"/>
                </a:lnTo>
                <a:lnTo>
                  <a:pt x="6965553" y="6559272"/>
                </a:lnTo>
                <a:lnTo>
                  <a:pt x="0" y="6559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342" r="-21342"/>
            </a:stretch>
          </a:blipFill>
          <a:ln w="47625" cap="rnd">
            <a:solidFill>
              <a:srgbClr val="5A5C5E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4887249" y="2058924"/>
            <a:ext cx="7948192" cy="39741"/>
          </a:xfrm>
          <a:custGeom>
            <a:avLst/>
            <a:gdLst/>
            <a:ahLst/>
            <a:cxnLst/>
            <a:rect l="l" t="t" r="r" b="b"/>
            <a:pathLst>
              <a:path w="7948192" h="39741">
                <a:moveTo>
                  <a:pt x="0" y="0"/>
                </a:moveTo>
                <a:lnTo>
                  <a:pt x="7948192" y="0"/>
                </a:lnTo>
                <a:lnTo>
                  <a:pt x="7948192" y="39741"/>
                </a:lnTo>
                <a:lnTo>
                  <a:pt x="0" y="39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50259" y="280857"/>
            <a:ext cx="6928458" cy="17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Facility Design and  Visual Components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8257" y="7724626"/>
            <a:ext cx="2789535" cy="67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 Facility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55966" y="7724626"/>
            <a:ext cx="234143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Storage</a:t>
            </a:r>
          </a:p>
        </p:txBody>
      </p:sp>
      <p:sp>
        <p:nvSpPr>
          <p:cNvPr id="11" name="Freeform 11"/>
          <p:cNvSpPr/>
          <p:nvPr/>
        </p:nvSpPr>
        <p:spPr>
          <a:xfrm>
            <a:off x="4887249" y="301511"/>
            <a:ext cx="7948192" cy="39741"/>
          </a:xfrm>
          <a:custGeom>
            <a:avLst/>
            <a:gdLst/>
            <a:ahLst/>
            <a:cxnLst/>
            <a:rect l="l" t="t" r="r" b="b"/>
            <a:pathLst>
              <a:path w="7948192" h="39741">
                <a:moveTo>
                  <a:pt x="0" y="0"/>
                </a:moveTo>
                <a:lnTo>
                  <a:pt x="7948192" y="0"/>
                </a:lnTo>
                <a:lnTo>
                  <a:pt x="7948192" y="39741"/>
                </a:lnTo>
                <a:lnTo>
                  <a:pt x="0" y="39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614"/>
            <a:ext cx="18288000" cy="2197435"/>
            <a:chOff x="0" y="0"/>
            <a:chExt cx="4816593" cy="578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8748"/>
            </a:xfrm>
            <a:custGeom>
              <a:avLst/>
              <a:gdLst/>
              <a:ahLst/>
              <a:cxnLst/>
              <a:rect l="l" t="t" r="r" b="b"/>
              <a:pathLst>
                <a:path w="4816592" h="578748">
                  <a:moveTo>
                    <a:pt x="0" y="0"/>
                  </a:moveTo>
                  <a:lnTo>
                    <a:pt x="4816592" y="0"/>
                  </a:lnTo>
                  <a:lnTo>
                    <a:pt x="4816592" y="578748"/>
                  </a:lnTo>
                  <a:lnTo>
                    <a:pt x="0" y="578748"/>
                  </a:lnTo>
                  <a:close/>
                </a:path>
              </a:pathLst>
            </a:custGeom>
            <a:solidFill>
              <a:srgbClr val="FF89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607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569636">
            <a:off x="779619" y="-2210007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172821"/>
            <a:ext cx="6454399" cy="8071778"/>
          </a:xfrm>
          <a:custGeom>
            <a:avLst/>
            <a:gdLst/>
            <a:ahLst/>
            <a:cxnLst/>
            <a:rect l="l" t="t" r="r" b="b"/>
            <a:pathLst>
              <a:path w="6454399" h="8071778">
                <a:moveTo>
                  <a:pt x="0" y="0"/>
                </a:moveTo>
                <a:lnTo>
                  <a:pt x="6454399" y="0"/>
                </a:lnTo>
                <a:lnTo>
                  <a:pt x="6454399" y="8071778"/>
                </a:lnTo>
                <a:lnTo>
                  <a:pt x="0" y="8071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88260" y="2521715"/>
            <a:ext cx="10799740" cy="7873993"/>
          </a:xfrm>
          <a:custGeom>
            <a:avLst/>
            <a:gdLst/>
            <a:ahLst/>
            <a:cxnLst/>
            <a:rect l="l" t="t" r="r" b="b"/>
            <a:pathLst>
              <a:path w="10799740" h="7873993">
                <a:moveTo>
                  <a:pt x="0" y="0"/>
                </a:moveTo>
                <a:lnTo>
                  <a:pt x="10799740" y="0"/>
                </a:lnTo>
                <a:lnTo>
                  <a:pt x="10799740" y="7873993"/>
                </a:lnTo>
                <a:lnTo>
                  <a:pt x="0" y="7873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-84163"/>
            <a:ext cx="18288000" cy="2197435"/>
            <a:chOff x="0" y="0"/>
            <a:chExt cx="4816593" cy="578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578748"/>
            </a:xfrm>
            <a:custGeom>
              <a:avLst/>
              <a:gdLst/>
              <a:ahLst/>
              <a:cxnLst/>
              <a:rect l="l" t="t" r="r" b="b"/>
              <a:pathLst>
                <a:path w="4816592" h="578748">
                  <a:moveTo>
                    <a:pt x="0" y="0"/>
                  </a:moveTo>
                  <a:lnTo>
                    <a:pt x="4816592" y="0"/>
                  </a:lnTo>
                  <a:lnTo>
                    <a:pt x="4816592" y="578748"/>
                  </a:lnTo>
                  <a:lnTo>
                    <a:pt x="0" y="578748"/>
                  </a:lnTo>
                  <a:close/>
                </a:path>
              </a:pathLst>
            </a:custGeom>
            <a:solidFill>
              <a:srgbClr val="FF89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607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266137">
            <a:off x="-1007767" y="7531350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43889" y="4665999"/>
            <a:ext cx="9029885" cy="1381161"/>
            <a:chOff x="0" y="0"/>
            <a:chExt cx="2378241" cy="3637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8241" cy="363763"/>
            </a:xfrm>
            <a:custGeom>
              <a:avLst/>
              <a:gdLst/>
              <a:ahLst/>
              <a:cxnLst/>
              <a:rect l="l" t="t" r="r" b="b"/>
              <a:pathLst>
                <a:path w="2378241" h="363763">
                  <a:moveTo>
                    <a:pt x="43726" y="0"/>
                  </a:moveTo>
                  <a:lnTo>
                    <a:pt x="2334516" y="0"/>
                  </a:lnTo>
                  <a:cubicBezTo>
                    <a:pt x="2346113" y="0"/>
                    <a:pt x="2357234" y="4607"/>
                    <a:pt x="2365434" y="12807"/>
                  </a:cubicBezTo>
                  <a:cubicBezTo>
                    <a:pt x="2373635" y="21007"/>
                    <a:pt x="2378241" y="32129"/>
                    <a:pt x="2378241" y="43726"/>
                  </a:cubicBezTo>
                  <a:lnTo>
                    <a:pt x="2378241" y="320037"/>
                  </a:lnTo>
                  <a:cubicBezTo>
                    <a:pt x="2378241" y="331634"/>
                    <a:pt x="2373635" y="342756"/>
                    <a:pt x="2365434" y="350956"/>
                  </a:cubicBezTo>
                  <a:cubicBezTo>
                    <a:pt x="2357234" y="359156"/>
                    <a:pt x="2346113" y="363763"/>
                    <a:pt x="2334516" y="363763"/>
                  </a:cubicBezTo>
                  <a:lnTo>
                    <a:pt x="43726" y="363763"/>
                  </a:lnTo>
                  <a:cubicBezTo>
                    <a:pt x="32129" y="363763"/>
                    <a:pt x="21007" y="359156"/>
                    <a:pt x="12807" y="350956"/>
                  </a:cubicBezTo>
                  <a:cubicBezTo>
                    <a:pt x="4607" y="342756"/>
                    <a:pt x="0" y="331634"/>
                    <a:pt x="0" y="320037"/>
                  </a:cubicBezTo>
                  <a:lnTo>
                    <a:pt x="0" y="43726"/>
                  </a:lnTo>
                  <a:cubicBezTo>
                    <a:pt x="0" y="32129"/>
                    <a:pt x="4607" y="21007"/>
                    <a:pt x="12807" y="12807"/>
                  </a:cubicBezTo>
                  <a:cubicBezTo>
                    <a:pt x="21007" y="4607"/>
                    <a:pt x="32129" y="0"/>
                    <a:pt x="43726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378241" cy="40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9678" y="6454671"/>
            <a:ext cx="9134096" cy="1381161"/>
            <a:chOff x="0" y="0"/>
            <a:chExt cx="2405688" cy="3637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5688" cy="363763"/>
            </a:xfrm>
            <a:custGeom>
              <a:avLst/>
              <a:gdLst/>
              <a:ahLst/>
              <a:cxnLst/>
              <a:rect l="l" t="t" r="r" b="b"/>
              <a:pathLst>
                <a:path w="2405688" h="363763">
                  <a:moveTo>
                    <a:pt x="43227" y="0"/>
                  </a:moveTo>
                  <a:lnTo>
                    <a:pt x="2362461" y="0"/>
                  </a:lnTo>
                  <a:cubicBezTo>
                    <a:pt x="2373925" y="0"/>
                    <a:pt x="2384920" y="4554"/>
                    <a:pt x="2393027" y="12661"/>
                  </a:cubicBezTo>
                  <a:cubicBezTo>
                    <a:pt x="2401134" y="20767"/>
                    <a:pt x="2405688" y="31762"/>
                    <a:pt x="2405688" y="43227"/>
                  </a:cubicBezTo>
                  <a:lnTo>
                    <a:pt x="2405688" y="320536"/>
                  </a:lnTo>
                  <a:cubicBezTo>
                    <a:pt x="2405688" y="332000"/>
                    <a:pt x="2401134" y="342995"/>
                    <a:pt x="2393027" y="351102"/>
                  </a:cubicBezTo>
                  <a:cubicBezTo>
                    <a:pt x="2384920" y="359208"/>
                    <a:pt x="2373925" y="363763"/>
                    <a:pt x="2362461" y="363763"/>
                  </a:cubicBezTo>
                  <a:lnTo>
                    <a:pt x="43227" y="363763"/>
                  </a:lnTo>
                  <a:cubicBezTo>
                    <a:pt x="31762" y="363763"/>
                    <a:pt x="20767" y="359208"/>
                    <a:pt x="12661" y="351102"/>
                  </a:cubicBezTo>
                  <a:cubicBezTo>
                    <a:pt x="4554" y="342995"/>
                    <a:pt x="0" y="332000"/>
                    <a:pt x="0" y="320536"/>
                  </a:cubicBezTo>
                  <a:lnTo>
                    <a:pt x="0" y="43227"/>
                  </a:lnTo>
                  <a:cubicBezTo>
                    <a:pt x="0" y="31762"/>
                    <a:pt x="4554" y="20767"/>
                    <a:pt x="12661" y="12661"/>
                  </a:cubicBezTo>
                  <a:cubicBezTo>
                    <a:pt x="20767" y="4554"/>
                    <a:pt x="31762" y="0"/>
                    <a:pt x="43227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405688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ctr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Healthier Indoor Environments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39678" y="8112990"/>
            <a:ext cx="9134096" cy="1381161"/>
            <a:chOff x="0" y="0"/>
            <a:chExt cx="2405688" cy="3637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05688" cy="363763"/>
            </a:xfrm>
            <a:custGeom>
              <a:avLst/>
              <a:gdLst/>
              <a:ahLst/>
              <a:cxnLst/>
              <a:rect l="l" t="t" r="r" b="b"/>
              <a:pathLst>
                <a:path w="2405688" h="363763">
                  <a:moveTo>
                    <a:pt x="43227" y="0"/>
                  </a:moveTo>
                  <a:lnTo>
                    <a:pt x="2362461" y="0"/>
                  </a:lnTo>
                  <a:cubicBezTo>
                    <a:pt x="2373925" y="0"/>
                    <a:pt x="2384920" y="4554"/>
                    <a:pt x="2393027" y="12661"/>
                  </a:cubicBezTo>
                  <a:cubicBezTo>
                    <a:pt x="2401134" y="20767"/>
                    <a:pt x="2405688" y="31762"/>
                    <a:pt x="2405688" y="43227"/>
                  </a:cubicBezTo>
                  <a:lnTo>
                    <a:pt x="2405688" y="320536"/>
                  </a:lnTo>
                  <a:cubicBezTo>
                    <a:pt x="2405688" y="332000"/>
                    <a:pt x="2401134" y="342995"/>
                    <a:pt x="2393027" y="351102"/>
                  </a:cubicBezTo>
                  <a:cubicBezTo>
                    <a:pt x="2384920" y="359208"/>
                    <a:pt x="2373925" y="363763"/>
                    <a:pt x="2362461" y="363763"/>
                  </a:cubicBezTo>
                  <a:lnTo>
                    <a:pt x="43227" y="363763"/>
                  </a:lnTo>
                  <a:cubicBezTo>
                    <a:pt x="31762" y="363763"/>
                    <a:pt x="20767" y="359208"/>
                    <a:pt x="12661" y="351102"/>
                  </a:cubicBezTo>
                  <a:cubicBezTo>
                    <a:pt x="4554" y="342995"/>
                    <a:pt x="0" y="332000"/>
                    <a:pt x="0" y="320536"/>
                  </a:cubicBezTo>
                  <a:lnTo>
                    <a:pt x="0" y="43227"/>
                  </a:lnTo>
                  <a:cubicBezTo>
                    <a:pt x="0" y="31762"/>
                    <a:pt x="4554" y="20767"/>
                    <a:pt x="12661" y="12661"/>
                  </a:cubicBezTo>
                  <a:cubicBezTo>
                    <a:pt x="20767" y="4554"/>
                    <a:pt x="31762" y="0"/>
                    <a:pt x="43227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405688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AI &amp; UV-LED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38009" y="889001"/>
            <a:ext cx="1014075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COMPANY INTRO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678" y="4899818"/>
            <a:ext cx="17104741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Innovative Dehumidifiers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38715" y="4590274"/>
            <a:ext cx="7761720" cy="1381161"/>
            <a:chOff x="0" y="0"/>
            <a:chExt cx="2044239" cy="3637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44239" cy="363763"/>
            </a:xfrm>
            <a:custGeom>
              <a:avLst/>
              <a:gdLst/>
              <a:ahLst/>
              <a:cxnLst/>
              <a:rect l="l" t="t" r="r" b="b"/>
              <a:pathLst>
                <a:path w="2044239" h="363763">
                  <a:moveTo>
                    <a:pt x="50870" y="0"/>
                  </a:moveTo>
                  <a:lnTo>
                    <a:pt x="1993369" y="0"/>
                  </a:lnTo>
                  <a:cubicBezTo>
                    <a:pt x="2021464" y="0"/>
                    <a:pt x="2044239" y="22775"/>
                    <a:pt x="2044239" y="50870"/>
                  </a:cubicBezTo>
                  <a:lnTo>
                    <a:pt x="2044239" y="312893"/>
                  </a:lnTo>
                  <a:cubicBezTo>
                    <a:pt x="2044239" y="340987"/>
                    <a:pt x="2021464" y="363763"/>
                    <a:pt x="1993369" y="363763"/>
                  </a:cubicBezTo>
                  <a:lnTo>
                    <a:pt x="50870" y="363763"/>
                  </a:lnTo>
                  <a:cubicBezTo>
                    <a:pt x="22775" y="363763"/>
                    <a:pt x="0" y="340987"/>
                    <a:pt x="0" y="312893"/>
                  </a:cubicBezTo>
                  <a:lnTo>
                    <a:pt x="0" y="50870"/>
                  </a:lnTo>
                  <a:cubicBezTo>
                    <a:pt x="0" y="22775"/>
                    <a:pt x="22775" y="0"/>
                    <a:pt x="50870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2044239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Energy Efficiency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38715" y="6350829"/>
            <a:ext cx="7761720" cy="1381161"/>
            <a:chOff x="0" y="0"/>
            <a:chExt cx="2044239" cy="3637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4239" cy="363763"/>
            </a:xfrm>
            <a:custGeom>
              <a:avLst/>
              <a:gdLst/>
              <a:ahLst/>
              <a:cxnLst/>
              <a:rect l="l" t="t" r="r" b="b"/>
              <a:pathLst>
                <a:path w="2044239" h="363763">
                  <a:moveTo>
                    <a:pt x="50870" y="0"/>
                  </a:moveTo>
                  <a:lnTo>
                    <a:pt x="1993369" y="0"/>
                  </a:lnTo>
                  <a:cubicBezTo>
                    <a:pt x="2021464" y="0"/>
                    <a:pt x="2044239" y="22775"/>
                    <a:pt x="2044239" y="50870"/>
                  </a:cubicBezTo>
                  <a:lnTo>
                    <a:pt x="2044239" y="312893"/>
                  </a:lnTo>
                  <a:cubicBezTo>
                    <a:pt x="2044239" y="340987"/>
                    <a:pt x="2021464" y="363763"/>
                    <a:pt x="1993369" y="363763"/>
                  </a:cubicBezTo>
                  <a:lnTo>
                    <a:pt x="50870" y="363763"/>
                  </a:lnTo>
                  <a:cubicBezTo>
                    <a:pt x="22775" y="363763"/>
                    <a:pt x="0" y="340987"/>
                    <a:pt x="0" y="312893"/>
                  </a:cubicBezTo>
                  <a:lnTo>
                    <a:pt x="0" y="50870"/>
                  </a:lnTo>
                  <a:cubicBezTo>
                    <a:pt x="0" y="22775"/>
                    <a:pt x="22775" y="0"/>
                    <a:pt x="50870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2044239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High-Quality Solutions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038715" y="8112990"/>
            <a:ext cx="7761720" cy="1381161"/>
            <a:chOff x="0" y="0"/>
            <a:chExt cx="2044239" cy="3637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44239" cy="363763"/>
            </a:xfrm>
            <a:custGeom>
              <a:avLst/>
              <a:gdLst/>
              <a:ahLst/>
              <a:cxnLst/>
              <a:rect l="l" t="t" r="r" b="b"/>
              <a:pathLst>
                <a:path w="2044239" h="363763">
                  <a:moveTo>
                    <a:pt x="50870" y="0"/>
                  </a:moveTo>
                  <a:lnTo>
                    <a:pt x="1993369" y="0"/>
                  </a:lnTo>
                  <a:cubicBezTo>
                    <a:pt x="2021464" y="0"/>
                    <a:pt x="2044239" y="22775"/>
                    <a:pt x="2044239" y="50870"/>
                  </a:cubicBezTo>
                  <a:lnTo>
                    <a:pt x="2044239" y="312893"/>
                  </a:lnTo>
                  <a:cubicBezTo>
                    <a:pt x="2044239" y="340987"/>
                    <a:pt x="2021464" y="363763"/>
                    <a:pt x="1993369" y="363763"/>
                  </a:cubicBezTo>
                  <a:lnTo>
                    <a:pt x="50870" y="363763"/>
                  </a:lnTo>
                  <a:cubicBezTo>
                    <a:pt x="22775" y="363763"/>
                    <a:pt x="0" y="340987"/>
                    <a:pt x="0" y="312893"/>
                  </a:cubicBezTo>
                  <a:lnTo>
                    <a:pt x="0" y="50870"/>
                  </a:lnTo>
                  <a:cubicBezTo>
                    <a:pt x="0" y="22775"/>
                    <a:pt x="22775" y="0"/>
                    <a:pt x="50870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2044239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Costumer Satisfaction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945249" y="2466162"/>
            <a:ext cx="7326278" cy="1381161"/>
            <a:chOff x="0" y="0"/>
            <a:chExt cx="1929555" cy="3637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29555" cy="363763"/>
            </a:xfrm>
            <a:custGeom>
              <a:avLst/>
              <a:gdLst/>
              <a:ahLst/>
              <a:cxnLst/>
              <a:rect l="l" t="t" r="r" b="b"/>
              <a:pathLst>
                <a:path w="1929555" h="363763">
                  <a:moveTo>
                    <a:pt x="53893" y="0"/>
                  </a:moveTo>
                  <a:lnTo>
                    <a:pt x="1875661" y="0"/>
                  </a:lnTo>
                  <a:cubicBezTo>
                    <a:pt x="1889955" y="0"/>
                    <a:pt x="1903663" y="5678"/>
                    <a:pt x="1913770" y="15785"/>
                  </a:cubicBezTo>
                  <a:cubicBezTo>
                    <a:pt x="1923877" y="25892"/>
                    <a:pt x="1929555" y="39600"/>
                    <a:pt x="1929555" y="53893"/>
                  </a:cubicBezTo>
                  <a:lnTo>
                    <a:pt x="1929555" y="309869"/>
                  </a:lnTo>
                  <a:cubicBezTo>
                    <a:pt x="1929555" y="324163"/>
                    <a:pt x="1923877" y="337871"/>
                    <a:pt x="1913770" y="347978"/>
                  </a:cubicBezTo>
                  <a:cubicBezTo>
                    <a:pt x="1903663" y="358085"/>
                    <a:pt x="1889955" y="363763"/>
                    <a:pt x="1875661" y="363763"/>
                  </a:cubicBezTo>
                  <a:lnTo>
                    <a:pt x="53893" y="363763"/>
                  </a:lnTo>
                  <a:cubicBezTo>
                    <a:pt x="39600" y="363763"/>
                    <a:pt x="25892" y="358085"/>
                    <a:pt x="15785" y="347978"/>
                  </a:cubicBezTo>
                  <a:cubicBezTo>
                    <a:pt x="5678" y="337871"/>
                    <a:pt x="0" y="324163"/>
                    <a:pt x="0" y="309869"/>
                  </a:cubicBezTo>
                  <a:lnTo>
                    <a:pt x="0" y="53893"/>
                  </a:lnTo>
                  <a:cubicBezTo>
                    <a:pt x="0" y="39600"/>
                    <a:pt x="5678" y="25892"/>
                    <a:pt x="15785" y="15785"/>
                  </a:cubicBezTo>
                  <a:cubicBezTo>
                    <a:pt x="25892" y="5678"/>
                    <a:pt x="39600" y="0"/>
                    <a:pt x="53893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929555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Sustainability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2922" y="2647762"/>
            <a:ext cx="1544232" cy="1017962"/>
            <a:chOff x="0" y="0"/>
            <a:chExt cx="812800" cy="535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535800"/>
            </a:xfrm>
            <a:custGeom>
              <a:avLst/>
              <a:gdLst/>
              <a:ahLst/>
              <a:cxnLst/>
              <a:rect l="l" t="t" r="r" b="b"/>
              <a:pathLst>
                <a:path w="812800" h="535800">
                  <a:moveTo>
                    <a:pt x="0" y="2679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332600"/>
                  </a:lnTo>
                  <a:lnTo>
                    <a:pt x="406400" y="332600"/>
                  </a:lnTo>
                  <a:lnTo>
                    <a:pt x="406400" y="535800"/>
                  </a:lnTo>
                  <a:lnTo>
                    <a:pt x="0" y="267900"/>
                  </a:lnTo>
                  <a:close/>
                </a:path>
              </a:pathLst>
            </a:custGeom>
            <a:solidFill>
              <a:srgbClr val="31B36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174625"/>
              <a:ext cx="711200" cy="15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240065" y="0"/>
            <a:ext cx="4047935" cy="4114800"/>
          </a:xfrm>
          <a:custGeom>
            <a:avLst/>
            <a:gdLst/>
            <a:ahLst/>
            <a:cxnLst/>
            <a:rect l="l" t="t" r="r" b="b"/>
            <a:pathLst>
              <a:path w="4047935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17220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9" y="0"/>
                </a:lnTo>
                <a:lnTo>
                  <a:pt x="11301259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rnd">
            <a:solidFill>
              <a:srgbClr val="5A5C5E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7364660" y="6013840"/>
            <a:ext cx="7472799" cy="3244460"/>
          </a:xfrm>
          <a:custGeom>
            <a:avLst/>
            <a:gdLst/>
            <a:ahLst/>
            <a:cxnLst/>
            <a:rect l="l" t="t" r="r" b="b"/>
            <a:pathLst>
              <a:path w="7472799" h="3244460">
                <a:moveTo>
                  <a:pt x="0" y="0"/>
                </a:moveTo>
                <a:lnTo>
                  <a:pt x="7472799" y="0"/>
                </a:lnTo>
                <a:lnTo>
                  <a:pt x="7472799" y="3244460"/>
                </a:lnTo>
                <a:lnTo>
                  <a:pt x="0" y="324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3E3238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 rot="-1196479">
            <a:off x="3785308" y="6464602"/>
            <a:ext cx="2556153" cy="2430669"/>
          </a:xfrm>
          <a:custGeom>
            <a:avLst/>
            <a:gdLst/>
            <a:ahLst/>
            <a:cxnLst/>
            <a:rect l="l" t="t" r="r" b="b"/>
            <a:pathLst>
              <a:path w="2556153" h="2430669">
                <a:moveTo>
                  <a:pt x="0" y="0"/>
                </a:moveTo>
                <a:lnTo>
                  <a:pt x="2556153" y="0"/>
                </a:lnTo>
                <a:lnTo>
                  <a:pt x="2556153" y="2430669"/>
                </a:lnTo>
                <a:lnTo>
                  <a:pt x="0" y="2430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64475" y="1337501"/>
            <a:ext cx="4345969" cy="4114800"/>
          </a:xfrm>
          <a:custGeom>
            <a:avLst/>
            <a:gdLst/>
            <a:ahLst/>
            <a:cxnLst/>
            <a:rect l="l" t="t" r="r" b="b"/>
            <a:pathLst>
              <a:path w="4345969" h="4114800">
                <a:moveTo>
                  <a:pt x="0" y="0"/>
                </a:moveTo>
                <a:lnTo>
                  <a:pt x="4345968" y="0"/>
                </a:lnTo>
                <a:lnTo>
                  <a:pt x="4345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91305" y="1540166"/>
            <a:ext cx="3244501" cy="1065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Injection </a:t>
            </a:r>
            <a:r>
              <a:rPr lang="tr-TR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/>
            </a:r>
            <a:br>
              <a:rPr lang="tr-TR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Molding</a:t>
            </a:r>
            <a:endParaRPr lang="en-US" sz="30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74016" y="1254822"/>
            <a:ext cx="2528041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Blow Molding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0330" y="1239143"/>
            <a:ext cx="2111355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Die Casting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86598" y="8221070"/>
            <a:ext cx="255575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Bathrooms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265" y="1509638"/>
            <a:ext cx="11301259" cy="3291492"/>
          </a:xfrm>
          <a:custGeom>
            <a:avLst/>
            <a:gdLst/>
            <a:ahLst/>
            <a:cxnLst/>
            <a:rect l="l" t="t" r="r" b="b"/>
            <a:pathLst>
              <a:path w="11301259" h="3291492">
                <a:moveTo>
                  <a:pt x="0" y="0"/>
                </a:moveTo>
                <a:lnTo>
                  <a:pt x="11301259" y="0"/>
                </a:lnTo>
                <a:lnTo>
                  <a:pt x="11301259" y="3291492"/>
                </a:lnTo>
                <a:lnTo>
                  <a:pt x="0" y="329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0" y="617220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240065" y="0"/>
            <a:ext cx="4047935" cy="4114800"/>
          </a:xfrm>
          <a:custGeom>
            <a:avLst/>
            <a:gdLst/>
            <a:ahLst/>
            <a:cxnLst/>
            <a:rect l="l" t="t" r="r" b="b"/>
            <a:pathLst>
              <a:path w="4047935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57357" y="6475448"/>
            <a:ext cx="5004661" cy="3081194"/>
          </a:xfrm>
          <a:custGeom>
            <a:avLst/>
            <a:gdLst/>
            <a:ahLst/>
            <a:cxnLst/>
            <a:rect l="l" t="t" r="r" b="b"/>
            <a:pathLst>
              <a:path w="5004661" h="3081194">
                <a:moveTo>
                  <a:pt x="0" y="0"/>
                </a:moveTo>
                <a:lnTo>
                  <a:pt x="5004661" y="0"/>
                </a:lnTo>
                <a:lnTo>
                  <a:pt x="5004661" y="3081194"/>
                </a:lnTo>
                <a:lnTo>
                  <a:pt x="0" y="3081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2557357" y="1509638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72576">
            <a:off x="7717702" y="6744089"/>
            <a:ext cx="1807690" cy="2523425"/>
          </a:xfrm>
          <a:custGeom>
            <a:avLst/>
            <a:gdLst/>
            <a:ahLst/>
            <a:cxnLst/>
            <a:rect l="l" t="t" r="r" b="b"/>
            <a:pathLst>
              <a:path w="1807690" h="2523425">
                <a:moveTo>
                  <a:pt x="0" y="0"/>
                </a:moveTo>
                <a:lnTo>
                  <a:pt x="1807690" y="0"/>
                </a:lnTo>
                <a:lnTo>
                  <a:pt x="1807690" y="2523424"/>
                </a:lnTo>
                <a:lnTo>
                  <a:pt x="0" y="2523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3754" y="5008342"/>
            <a:ext cx="232764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PCB     </a:t>
            </a:r>
            <a:endParaRPr lang="en-US" sz="30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Assembly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2081" y="252557"/>
            <a:ext cx="1780367" cy="105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Soldering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0384" y="4944005"/>
            <a:ext cx="206961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Inspecti</a:t>
            </a:r>
            <a:r>
              <a:rPr lang="tr-TR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</a:t>
            </a:r>
            <a:r>
              <a:rPr lang="en-US" sz="305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Bench   </a:t>
            </a:r>
            <a:endParaRPr lang="en-US" sz="30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21874" y="252557"/>
            <a:ext cx="1794328" cy="105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Polishing 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9350" y="4981896"/>
            <a:ext cx="1752217" cy="212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Surface 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Finishing </a:t>
            </a:r>
          </a:p>
          <a:p>
            <a:pPr algn="ctr">
              <a:lnSpc>
                <a:spcPts val="4270"/>
              </a:lnSpc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</a:t>
            </a:r>
          </a:p>
          <a:p>
            <a:pPr algn="ctr">
              <a:lnSpc>
                <a:spcPts val="4270"/>
              </a:lnSpc>
              <a:spcBef>
                <a:spcPct val="0"/>
              </a:spcBef>
            </a:pPr>
            <a:endParaRPr lang="en-US" sz="30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5507" y="8590893"/>
            <a:ext cx="3948362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Material Testing Area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240065" y="0"/>
            <a:ext cx="4047935" cy="4114800"/>
          </a:xfrm>
          <a:custGeom>
            <a:avLst/>
            <a:gdLst/>
            <a:ahLst/>
            <a:cxnLst/>
            <a:rect l="l" t="t" r="r" b="b"/>
            <a:pathLst>
              <a:path w="4047935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95751" y="0"/>
            <a:ext cx="1785807" cy="2736869"/>
          </a:xfrm>
          <a:custGeom>
            <a:avLst/>
            <a:gdLst/>
            <a:ahLst/>
            <a:cxnLst/>
            <a:rect l="l" t="t" r="r" b="b"/>
            <a:pathLst>
              <a:path w="1785807" h="2736869">
                <a:moveTo>
                  <a:pt x="0" y="0"/>
                </a:moveTo>
                <a:lnTo>
                  <a:pt x="1785807" y="0"/>
                </a:lnTo>
                <a:lnTo>
                  <a:pt x="1785807" y="2736869"/>
                </a:lnTo>
                <a:lnTo>
                  <a:pt x="0" y="2736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9546" y="2616291"/>
            <a:ext cx="13568908" cy="5054418"/>
          </a:xfrm>
          <a:custGeom>
            <a:avLst/>
            <a:gdLst/>
            <a:ahLst/>
            <a:cxnLst/>
            <a:rect l="l" t="t" r="r" b="b"/>
            <a:pathLst>
              <a:path w="13568908" h="5054418">
                <a:moveTo>
                  <a:pt x="0" y="0"/>
                </a:moveTo>
                <a:lnTo>
                  <a:pt x="13568908" y="0"/>
                </a:lnTo>
                <a:lnTo>
                  <a:pt x="13568908" y="5054418"/>
                </a:lnTo>
                <a:lnTo>
                  <a:pt x="0" y="505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9441073" y="8490204"/>
            <a:ext cx="7315200" cy="1536192"/>
          </a:xfrm>
          <a:custGeom>
            <a:avLst/>
            <a:gdLst/>
            <a:ahLst/>
            <a:cxnLst/>
            <a:rect l="l" t="t" r="r" b="b"/>
            <a:pathLst>
              <a:path w="7315200" h="1536192">
                <a:moveTo>
                  <a:pt x="0" y="0"/>
                </a:moveTo>
                <a:lnTo>
                  <a:pt x="7315200" y="0"/>
                </a:lnTo>
                <a:lnTo>
                  <a:pt x="7315200" y="1536192"/>
                </a:lnTo>
                <a:lnTo>
                  <a:pt x="0" y="1536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2769" y="2041337"/>
            <a:ext cx="453383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Press Break Machine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5201" y="7708809"/>
            <a:ext cx="525313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Press Machine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8472" y="2003807"/>
            <a:ext cx="2465272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CnC</a:t>
            </a:r>
            <a:r>
              <a:rPr lang="en-US" sz="30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26762" y="7712366"/>
            <a:ext cx="3943822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CnC Cutting Machine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4319" y="1028700"/>
            <a:ext cx="8439362" cy="4472862"/>
          </a:xfrm>
          <a:custGeom>
            <a:avLst/>
            <a:gdLst/>
            <a:ahLst/>
            <a:cxnLst/>
            <a:rect l="l" t="t" r="r" b="b"/>
            <a:pathLst>
              <a:path w="8439362" h="4472862">
                <a:moveTo>
                  <a:pt x="0" y="0"/>
                </a:moveTo>
                <a:lnTo>
                  <a:pt x="8439362" y="0"/>
                </a:lnTo>
                <a:lnTo>
                  <a:pt x="8439362" y="4472862"/>
                </a:lnTo>
                <a:lnTo>
                  <a:pt x="0" y="4472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0" y="617220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240065" y="0"/>
            <a:ext cx="4047935" cy="4114800"/>
          </a:xfrm>
          <a:custGeom>
            <a:avLst/>
            <a:gdLst/>
            <a:ahLst/>
            <a:cxnLst/>
            <a:rect l="l" t="t" r="r" b="b"/>
            <a:pathLst>
              <a:path w="4047935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37918" y="2846738"/>
            <a:ext cx="3421382" cy="3118102"/>
          </a:xfrm>
          <a:custGeom>
            <a:avLst/>
            <a:gdLst/>
            <a:ahLst/>
            <a:cxnLst/>
            <a:rect l="l" t="t" r="r" b="b"/>
            <a:pathLst>
              <a:path w="3421382" h="3118102">
                <a:moveTo>
                  <a:pt x="0" y="0"/>
                </a:moveTo>
                <a:lnTo>
                  <a:pt x="3421382" y="0"/>
                </a:lnTo>
                <a:lnTo>
                  <a:pt x="3421382" y="3118102"/>
                </a:lnTo>
                <a:lnTo>
                  <a:pt x="0" y="3118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1028700" y="2846738"/>
            <a:ext cx="3421382" cy="3118102"/>
          </a:xfrm>
          <a:custGeom>
            <a:avLst/>
            <a:gdLst/>
            <a:ahLst/>
            <a:cxnLst/>
            <a:rect l="l" t="t" r="r" b="b"/>
            <a:pathLst>
              <a:path w="3421382" h="3118102">
                <a:moveTo>
                  <a:pt x="0" y="0"/>
                </a:moveTo>
                <a:lnTo>
                  <a:pt x="3421382" y="0"/>
                </a:lnTo>
                <a:lnTo>
                  <a:pt x="3421382" y="3118102"/>
                </a:lnTo>
                <a:lnTo>
                  <a:pt x="0" y="311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286" t="-12057" r="-20962"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5657560" y="6402242"/>
            <a:ext cx="2787542" cy="2170550"/>
          </a:xfrm>
          <a:custGeom>
            <a:avLst/>
            <a:gdLst/>
            <a:ahLst/>
            <a:cxnLst/>
            <a:rect l="l" t="t" r="r" b="b"/>
            <a:pathLst>
              <a:path w="2787542" h="2170550">
                <a:moveTo>
                  <a:pt x="0" y="0"/>
                </a:moveTo>
                <a:lnTo>
                  <a:pt x="2787542" y="0"/>
                </a:lnTo>
                <a:lnTo>
                  <a:pt x="2787542" y="2170550"/>
                </a:lnTo>
                <a:lnTo>
                  <a:pt x="0" y="2170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72" t="-9557" r="-18957" b="-9557"/>
            </a:stretch>
          </a:blipFill>
          <a:ln w="47625" cap="rnd">
            <a:solidFill>
              <a:srgbClr val="4F4C4C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9910348" y="6402242"/>
            <a:ext cx="2787630" cy="2170550"/>
          </a:xfrm>
          <a:custGeom>
            <a:avLst/>
            <a:gdLst/>
            <a:ahLst/>
            <a:cxnLst/>
            <a:rect l="l" t="t" r="r" b="b"/>
            <a:pathLst>
              <a:path w="2787630" h="2170550">
                <a:moveTo>
                  <a:pt x="0" y="0"/>
                </a:moveTo>
                <a:lnTo>
                  <a:pt x="2787630" y="0"/>
                </a:lnTo>
                <a:lnTo>
                  <a:pt x="2787630" y="2170550"/>
                </a:lnTo>
                <a:lnTo>
                  <a:pt x="0" y="2170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616" r="-16529" b="-16088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 rot="-3025676">
            <a:off x="13746102" y="7312640"/>
            <a:ext cx="1675745" cy="1833920"/>
          </a:xfrm>
          <a:custGeom>
            <a:avLst/>
            <a:gdLst/>
            <a:ahLst/>
            <a:cxnLst/>
            <a:rect l="l" t="t" r="r" b="b"/>
            <a:pathLst>
              <a:path w="1675745" h="1833920">
                <a:moveTo>
                  <a:pt x="0" y="0"/>
                </a:moveTo>
                <a:lnTo>
                  <a:pt x="1675744" y="0"/>
                </a:lnTo>
                <a:lnTo>
                  <a:pt x="1675744" y="1833920"/>
                </a:lnTo>
                <a:lnTo>
                  <a:pt x="0" y="1833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29285" y="7909439"/>
            <a:ext cx="2174378" cy="1777554"/>
          </a:xfrm>
          <a:custGeom>
            <a:avLst/>
            <a:gdLst/>
            <a:ahLst/>
            <a:cxnLst/>
            <a:rect l="l" t="t" r="r" b="b"/>
            <a:pathLst>
              <a:path w="2174378" h="1777554">
                <a:moveTo>
                  <a:pt x="0" y="0"/>
                </a:moveTo>
                <a:lnTo>
                  <a:pt x="2174378" y="0"/>
                </a:lnTo>
                <a:lnTo>
                  <a:pt x="2174378" y="1777554"/>
                </a:lnTo>
                <a:lnTo>
                  <a:pt x="0" y="1777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530413" y="1801"/>
            <a:ext cx="1906568" cy="2055599"/>
          </a:xfrm>
          <a:custGeom>
            <a:avLst/>
            <a:gdLst/>
            <a:ahLst/>
            <a:cxnLst/>
            <a:rect l="l" t="t" r="r" b="b"/>
            <a:pathLst>
              <a:path w="1906568" h="2055599">
                <a:moveTo>
                  <a:pt x="0" y="0"/>
                </a:moveTo>
                <a:lnTo>
                  <a:pt x="1906568" y="0"/>
                </a:lnTo>
                <a:lnTo>
                  <a:pt x="1906568" y="2055599"/>
                </a:lnTo>
                <a:lnTo>
                  <a:pt x="0" y="20555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910348" y="4010025"/>
            <a:ext cx="311772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67278" y="6115050"/>
            <a:ext cx="3362663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Conferance Room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2192" y="6115050"/>
            <a:ext cx="2934399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Director Rooms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49110" y="8741066"/>
            <a:ext cx="1910106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Enterance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8741" y="8741066"/>
            <a:ext cx="2045180" cy="51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CEO Office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32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86296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Group 20</a:t>
            </a:r>
          </a:p>
        </p:txBody>
      </p:sp>
      <p:sp>
        <p:nvSpPr>
          <p:cNvPr id="7" name="Freeform 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614"/>
            <a:ext cx="18288000" cy="2197435"/>
            <a:chOff x="0" y="0"/>
            <a:chExt cx="4816593" cy="578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8748"/>
            </a:xfrm>
            <a:custGeom>
              <a:avLst/>
              <a:gdLst/>
              <a:ahLst/>
              <a:cxnLst/>
              <a:rect l="l" t="t" r="r" b="b"/>
              <a:pathLst>
                <a:path w="4816592" h="578748">
                  <a:moveTo>
                    <a:pt x="0" y="0"/>
                  </a:moveTo>
                  <a:lnTo>
                    <a:pt x="4816592" y="0"/>
                  </a:lnTo>
                  <a:lnTo>
                    <a:pt x="4816592" y="578748"/>
                  </a:lnTo>
                  <a:lnTo>
                    <a:pt x="0" y="578748"/>
                  </a:lnTo>
                  <a:close/>
                </a:path>
              </a:pathLst>
            </a:custGeom>
            <a:solidFill>
              <a:srgbClr val="FF89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607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569636">
            <a:off x="779619" y="-2210007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88260" y="2521715"/>
            <a:ext cx="10799740" cy="7873993"/>
          </a:xfrm>
          <a:custGeom>
            <a:avLst/>
            <a:gdLst/>
            <a:ahLst/>
            <a:cxnLst/>
            <a:rect l="l" t="t" r="r" b="b"/>
            <a:pathLst>
              <a:path w="10799740" h="7873993">
                <a:moveTo>
                  <a:pt x="0" y="0"/>
                </a:moveTo>
                <a:lnTo>
                  <a:pt x="10799740" y="0"/>
                </a:lnTo>
                <a:lnTo>
                  <a:pt x="10799740" y="7873993"/>
                </a:lnTo>
                <a:lnTo>
                  <a:pt x="0" y="7873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172821"/>
            <a:ext cx="6454399" cy="8071778"/>
          </a:xfrm>
          <a:custGeom>
            <a:avLst/>
            <a:gdLst/>
            <a:ahLst/>
            <a:cxnLst/>
            <a:rect l="l" t="t" r="r" b="b"/>
            <a:pathLst>
              <a:path w="6454399" h="8071778">
                <a:moveTo>
                  <a:pt x="0" y="0"/>
                </a:moveTo>
                <a:lnTo>
                  <a:pt x="6454399" y="0"/>
                </a:lnTo>
                <a:lnTo>
                  <a:pt x="6454399" y="8071778"/>
                </a:lnTo>
                <a:lnTo>
                  <a:pt x="0" y="8071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5505" y="3964199"/>
            <a:ext cx="8592603" cy="4093203"/>
          </a:xfrm>
          <a:custGeom>
            <a:avLst/>
            <a:gdLst/>
            <a:ahLst/>
            <a:cxnLst/>
            <a:rect l="l" t="t" r="r" b="b"/>
            <a:pathLst>
              <a:path w="8592603" h="4093203">
                <a:moveTo>
                  <a:pt x="0" y="0"/>
                </a:moveTo>
                <a:lnTo>
                  <a:pt x="8592603" y="0"/>
                </a:lnTo>
                <a:lnTo>
                  <a:pt x="8592603" y="4093203"/>
                </a:lnTo>
                <a:lnTo>
                  <a:pt x="0" y="40932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38009" y="939025"/>
            <a:ext cx="1014075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VISION &amp; MISSION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0101" y="5728169"/>
            <a:ext cx="3229818" cy="59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353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1204" y="4337870"/>
            <a:ext cx="3977521" cy="45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29"/>
              </a:lnSpc>
              <a:spcBef>
                <a:spcPct val="0"/>
              </a:spcBef>
            </a:pPr>
            <a:r>
              <a:rPr lang="en-US" sz="266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Leading Global Provider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40119" y="5737694"/>
            <a:ext cx="2508409" cy="4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86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 Lives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4793" y="7116836"/>
            <a:ext cx="7959212" cy="45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1"/>
              </a:lnSpc>
              <a:spcBef>
                <a:spcPct val="0"/>
              </a:spcBef>
            </a:pPr>
            <a:r>
              <a:rPr lang="en-US" sz="2658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Comfortable Environments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9545316" y="3964199"/>
            <a:ext cx="8278191" cy="3868173"/>
          </a:xfrm>
          <a:custGeom>
            <a:avLst/>
            <a:gdLst/>
            <a:ahLst/>
            <a:cxnLst/>
            <a:rect l="l" t="t" r="r" b="b"/>
            <a:pathLst>
              <a:path w="8278191" h="3868173">
                <a:moveTo>
                  <a:pt x="0" y="0"/>
                </a:moveTo>
                <a:lnTo>
                  <a:pt x="8278190" y="0"/>
                </a:lnTo>
                <a:lnTo>
                  <a:pt x="8278190" y="3868173"/>
                </a:lnTo>
                <a:lnTo>
                  <a:pt x="0" y="3868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854847" y="5728169"/>
            <a:ext cx="3265143" cy="59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9"/>
              </a:lnSpc>
              <a:spcBef>
                <a:spcPct val="0"/>
              </a:spcBef>
            </a:pPr>
            <a:r>
              <a:rPr lang="en-US" sz="3535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71524" y="4337870"/>
            <a:ext cx="1851184" cy="45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9"/>
              </a:lnSpc>
              <a:spcBef>
                <a:spcPct val="0"/>
              </a:spcBef>
            </a:pPr>
            <a:r>
              <a:rPr lang="en-US" sz="2664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Innovative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46729" y="5625179"/>
            <a:ext cx="3147655" cy="4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17"/>
              </a:lnSpc>
              <a:spcBef>
                <a:spcPct val="0"/>
              </a:spcBef>
            </a:pPr>
            <a:r>
              <a:rPr lang="en-US" sz="286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286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eliable Products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8766" y="6942935"/>
            <a:ext cx="4144740" cy="4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17"/>
              </a:lnSpc>
              <a:spcBef>
                <a:spcPct val="0"/>
              </a:spcBef>
            </a:pPr>
            <a:r>
              <a:rPr lang="en-US" sz="286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 Air Conditions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614"/>
            <a:ext cx="18288000" cy="2197435"/>
            <a:chOff x="0" y="0"/>
            <a:chExt cx="4816593" cy="578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8748"/>
            </a:xfrm>
            <a:custGeom>
              <a:avLst/>
              <a:gdLst/>
              <a:ahLst/>
              <a:cxnLst/>
              <a:rect l="l" t="t" r="r" b="b"/>
              <a:pathLst>
                <a:path w="4816592" h="578748">
                  <a:moveTo>
                    <a:pt x="0" y="0"/>
                  </a:moveTo>
                  <a:lnTo>
                    <a:pt x="4816592" y="0"/>
                  </a:lnTo>
                  <a:lnTo>
                    <a:pt x="4816592" y="578748"/>
                  </a:lnTo>
                  <a:lnTo>
                    <a:pt x="0" y="578748"/>
                  </a:lnTo>
                  <a:close/>
                </a:path>
              </a:pathLst>
            </a:custGeom>
            <a:solidFill>
              <a:srgbClr val="FF89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607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569636">
            <a:off x="779619" y="-2210007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172821"/>
            <a:ext cx="6454399" cy="8071778"/>
          </a:xfrm>
          <a:custGeom>
            <a:avLst/>
            <a:gdLst/>
            <a:ahLst/>
            <a:cxnLst/>
            <a:rect l="l" t="t" r="r" b="b"/>
            <a:pathLst>
              <a:path w="6454399" h="8071778">
                <a:moveTo>
                  <a:pt x="0" y="0"/>
                </a:moveTo>
                <a:lnTo>
                  <a:pt x="6454399" y="0"/>
                </a:lnTo>
                <a:lnTo>
                  <a:pt x="6454399" y="8071778"/>
                </a:lnTo>
                <a:lnTo>
                  <a:pt x="0" y="8071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88260" y="2514600"/>
            <a:ext cx="10799740" cy="7873993"/>
          </a:xfrm>
          <a:custGeom>
            <a:avLst/>
            <a:gdLst/>
            <a:ahLst/>
            <a:cxnLst/>
            <a:rect l="l" t="t" r="r" b="b"/>
            <a:pathLst>
              <a:path w="10799740" h="7873993">
                <a:moveTo>
                  <a:pt x="0" y="0"/>
                </a:moveTo>
                <a:lnTo>
                  <a:pt x="10799740" y="0"/>
                </a:lnTo>
                <a:lnTo>
                  <a:pt x="10799740" y="7873993"/>
                </a:lnTo>
                <a:lnTo>
                  <a:pt x="0" y="78739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605933" y="6219113"/>
            <a:ext cx="4177932" cy="3735444"/>
            <a:chOff x="0" y="0"/>
            <a:chExt cx="1100361" cy="983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0361" cy="983821"/>
            </a:xfrm>
            <a:custGeom>
              <a:avLst/>
              <a:gdLst/>
              <a:ahLst/>
              <a:cxnLst/>
              <a:rect l="l" t="t" r="r" b="b"/>
              <a:pathLst>
                <a:path w="1100361" h="983821">
                  <a:moveTo>
                    <a:pt x="94506" y="0"/>
                  </a:moveTo>
                  <a:lnTo>
                    <a:pt x="1005855" y="0"/>
                  </a:lnTo>
                  <a:cubicBezTo>
                    <a:pt x="1030920" y="0"/>
                    <a:pt x="1054957" y="9957"/>
                    <a:pt x="1072681" y="27680"/>
                  </a:cubicBezTo>
                  <a:cubicBezTo>
                    <a:pt x="1090404" y="45403"/>
                    <a:pt x="1100361" y="69441"/>
                    <a:pt x="1100361" y="94506"/>
                  </a:cubicBezTo>
                  <a:lnTo>
                    <a:pt x="1100361" y="889315"/>
                  </a:lnTo>
                  <a:cubicBezTo>
                    <a:pt x="1100361" y="914380"/>
                    <a:pt x="1090404" y="938418"/>
                    <a:pt x="1072681" y="956141"/>
                  </a:cubicBezTo>
                  <a:cubicBezTo>
                    <a:pt x="1054957" y="973864"/>
                    <a:pt x="1030920" y="983821"/>
                    <a:pt x="1005855" y="983821"/>
                  </a:cubicBezTo>
                  <a:lnTo>
                    <a:pt x="94506" y="983821"/>
                  </a:lnTo>
                  <a:cubicBezTo>
                    <a:pt x="69441" y="983821"/>
                    <a:pt x="45403" y="973864"/>
                    <a:pt x="27680" y="956141"/>
                  </a:cubicBezTo>
                  <a:cubicBezTo>
                    <a:pt x="9957" y="938418"/>
                    <a:pt x="0" y="914380"/>
                    <a:pt x="0" y="889315"/>
                  </a:cubicBezTo>
                  <a:lnTo>
                    <a:pt x="0" y="94506"/>
                  </a:lnTo>
                  <a:cubicBezTo>
                    <a:pt x="0" y="69441"/>
                    <a:pt x="9957" y="45403"/>
                    <a:pt x="27680" y="27680"/>
                  </a:cubicBezTo>
                  <a:cubicBezTo>
                    <a:pt x="45403" y="9957"/>
                    <a:pt x="69441" y="0"/>
                    <a:pt x="94506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00361" cy="101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05933" y="2352470"/>
            <a:ext cx="4209011" cy="3686995"/>
            <a:chOff x="0" y="0"/>
            <a:chExt cx="1108546" cy="971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8546" cy="971060"/>
            </a:xfrm>
            <a:custGeom>
              <a:avLst/>
              <a:gdLst/>
              <a:ahLst/>
              <a:cxnLst/>
              <a:rect l="l" t="t" r="r" b="b"/>
              <a:pathLst>
                <a:path w="1108546" h="971060">
                  <a:moveTo>
                    <a:pt x="93808" y="0"/>
                  </a:moveTo>
                  <a:lnTo>
                    <a:pt x="1014738" y="0"/>
                  </a:lnTo>
                  <a:cubicBezTo>
                    <a:pt x="1039618" y="0"/>
                    <a:pt x="1063478" y="9883"/>
                    <a:pt x="1081070" y="27476"/>
                  </a:cubicBezTo>
                  <a:cubicBezTo>
                    <a:pt x="1098663" y="45068"/>
                    <a:pt x="1108546" y="68928"/>
                    <a:pt x="1108546" y="93808"/>
                  </a:cubicBezTo>
                  <a:lnTo>
                    <a:pt x="1108546" y="877253"/>
                  </a:lnTo>
                  <a:cubicBezTo>
                    <a:pt x="1108546" y="902132"/>
                    <a:pt x="1098663" y="925993"/>
                    <a:pt x="1081070" y="943585"/>
                  </a:cubicBezTo>
                  <a:cubicBezTo>
                    <a:pt x="1063478" y="961177"/>
                    <a:pt x="1039618" y="971060"/>
                    <a:pt x="1014738" y="971060"/>
                  </a:cubicBezTo>
                  <a:lnTo>
                    <a:pt x="93808" y="971060"/>
                  </a:lnTo>
                  <a:cubicBezTo>
                    <a:pt x="68928" y="971060"/>
                    <a:pt x="45068" y="961177"/>
                    <a:pt x="27476" y="943585"/>
                  </a:cubicBezTo>
                  <a:cubicBezTo>
                    <a:pt x="9883" y="925993"/>
                    <a:pt x="0" y="902132"/>
                    <a:pt x="0" y="877253"/>
                  </a:cubicBezTo>
                  <a:lnTo>
                    <a:pt x="0" y="93808"/>
                  </a:lnTo>
                  <a:cubicBezTo>
                    <a:pt x="0" y="68928"/>
                    <a:pt x="9883" y="45068"/>
                    <a:pt x="27476" y="27476"/>
                  </a:cubicBezTo>
                  <a:cubicBezTo>
                    <a:pt x="45068" y="9883"/>
                    <a:pt x="68928" y="0"/>
                    <a:pt x="93808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08546" cy="999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572" y="2347268"/>
            <a:ext cx="4209011" cy="3686995"/>
            <a:chOff x="0" y="0"/>
            <a:chExt cx="1108546" cy="9710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8546" cy="971060"/>
            </a:xfrm>
            <a:custGeom>
              <a:avLst/>
              <a:gdLst/>
              <a:ahLst/>
              <a:cxnLst/>
              <a:rect l="l" t="t" r="r" b="b"/>
              <a:pathLst>
                <a:path w="1108546" h="971060">
                  <a:moveTo>
                    <a:pt x="93808" y="0"/>
                  </a:moveTo>
                  <a:lnTo>
                    <a:pt x="1014738" y="0"/>
                  </a:lnTo>
                  <a:cubicBezTo>
                    <a:pt x="1039618" y="0"/>
                    <a:pt x="1063478" y="9883"/>
                    <a:pt x="1081070" y="27476"/>
                  </a:cubicBezTo>
                  <a:cubicBezTo>
                    <a:pt x="1098663" y="45068"/>
                    <a:pt x="1108546" y="68928"/>
                    <a:pt x="1108546" y="93808"/>
                  </a:cubicBezTo>
                  <a:lnTo>
                    <a:pt x="1108546" y="877253"/>
                  </a:lnTo>
                  <a:cubicBezTo>
                    <a:pt x="1108546" y="902132"/>
                    <a:pt x="1098663" y="925993"/>
                    <a:pt x="1081070" y="943585"/>
                  </a:cubicBezTo>
                  <a:cubicBezTo>
                    <a:pt x="1063478" y="961177"/>
                    <a:pt x="1039618" y="971060"/>
                    <a:pt x="1014738" y="971060"/>
                  </a:cubicBezTo>
                  <a:lnTo>
                    <a:pt x="93808" y="971060"/>
                  </a:lnTo>
                  <a:cubicBezTo>
                    <a:pt x="68928" y="971060"/>
                    <a:pt x="45068" y="961177"/>
                    <a:pt x="27476" y="943585"/>
                  </a:cubicBezTo>
                  <a:cubicBezTo>
                    <a:pt x="9883" y="925993"/>
                    <a:pt x="0" y="902132"/>
                    <a:pt x="0" y="877253"/>
                  </a:cubicBezTo>
                  <a:lnTo>
                    <a:pt x="0" y="93808"/>
                  </a:lnTo>
                  <a:cubicBezTo>
                    <a:pt x="0" y="68928"/>
                    <a:pt x="9883" y="45068"/>
                    <a:pt x="27476" y="27476"/>
                  </a:cubicBezTo>
                  <a:cubicBezTo>
                    <a:pt x="45068" y="9883"/>
                    <a:pt x="68928" y="0"/>
                    <a:pt x="93808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08546" cy="999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0652" y="6208710"/>
            <a:ext cx="4177932" cy="3735444"/>
            <a:chOff x="0" y="0"/>
            <a:chExt cx="1100361" cy="9838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0361" cy="983821"/>
            </a:xfrm>
            <a:custGeom>
              <a:avLst/>
              <a:gdLst/>
              <a:ahLst/>
              <a:cxnLst/>
              <a:rect l="l" t="t" r="r" b="b"/>
              <a:pathLst>
                <a:path w="1100361" h="983821">
                  <a:moveTo>
                    <a:pt x="94506" y="0"/>
                  </a:moveTo>
                  <a:lnTo>
                    <a:pt x="1005855" y="0"/>
                  </a:lnTo>
                  <a:cubicBezTo>
                    <a:pt x="1030920" y="0"/>
                    <a:pt x="1054957" y="9957"/>
                    <a:pt x="1072681" y="27680"/>
                  </a:cubicBezTo>
                  <a:cubicBezTo>
                    <a:pt x="1090404" y="45403"/>
                    <a:pt x="1100361" y="69441"/>
                    <a:pt x="1100361" y="94506"/>
                  </a:cubicBezTo>
                  <a:lnTo>
                    <a:pt x="1100361" y="889315"/>
                  </a:lnTo>
                  <a:cubicBezTo>
                    <a:pt x="1100361" y="914380"/>
                    <a:pt x="1090404" y="938418"/>
                    <a:pt x="1072681" y="956141"/>
                  </a:cubicBezTo>
                  <a:cubicBezTo>
                    <a:pt x="1054957" y="973864"/>
                    <a:pt x="1030920" y="983821"/>
                    <a:pt x="1005855" y="983821"/>
                  </a:cubicBezTo>
                  <a:lnTo>
                    <a:pt x="94506" y="983821"/>
                  </a:lnTo>
                  <a:cubicBezTo>
                    <a:pt x="69441" y="983821"/>
                    <a:pt x="45403" y="973864"/>
                    <a:pt x="27680" y="956141"/>
                  </a:cubicBezTo>
                  <a:cubicBezTo>
                    <a:pt x="9957" y="938418"/>
                    <a:pt x="0" y="914380"/>
                    <a:pt x="0" y="889315"/>
                  </a:cubicBezTo>
                  <a:lnTo>
                    <a:pt x="0" y="94506"/>
                  </a:lnTo>
                  <a:cubicBezTo>
                    <a:pt x="0" y="69441"/>
                    <a:pt x="9957" y="45403"/>
                    <a:pt x="27680" y="27680"/>
                  </a:cubicBezTo>
                  <a:cubicBezTo>
                    <a:pt x="45403" y="9957"/>
                    <a:pt x="69441" y="0"/>
                    <a:pt x="94506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0361" cy="101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267456" y="3451701"/>
            <a:ext cx="5783187" cy="5060289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508235" y="772497"/>
            <a:ext cx="10140757" cy="67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CORE VALUES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60378" y="3054350"/>
            <a:ext cx="3900121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Advancing Humidification Technology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1849" y="6990325"/>
            <a:ext cx="3086100" cy="21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9"/>
              </a:lnSpc>
              <a:spcBef>
                <a:spcPct val="0"/>
              </a:spcBef>
            </a:pPr>
            <a:r>
              <a:rPr lang="en-US" sz="403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Customer-First Philosophy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9269" y="6641332"/>
            <a:ext cx="4177932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Supporting Local Industry </a:t>
            </a:r>
          </a:p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Workforce Development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6567" y="3108091"/>
            <a:ext cx="308610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Shaping a Sustainable Future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95104" y="6999850"/>
            <a:ext cx="3127891" cy="59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9"/>
              </a:lnSpc>
              <a:spcBef>
                <a:spcPct val="0"/>
              </a:spcBef>
            </a:pPr>
            <a:r>
              <a:rPr lang="en-US" sz="3535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21755"/>
            <a:ext cx="1343185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Introduction-Our Product Dehumidifier with UV-Led Technology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344952" y="-299400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0382" y="2486759"/>
            <a:ext cx="11474849" cy="683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1"/>
              </a:lnSpc>
              <a:spcBef>
                <a:spcPct val="0"/>
              </a:spcBef>
            </a:pPr>
            <a:r>
              <a:rPr lang="en-US" sz="299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UV Air Purification:</a:t>
            </a:r>
          </a:p>
          <a:p>
            <a:pPr marL="646333" lvl="1" indent="-323167" algn="just">
              <a:lnSpc>
                <a:spcPts val="4191"/>
              </a:lnSpc>
              <a:spcBef>
                <a:spcPct val="0"/>
              </a:spcBef>
              <a:buFont typeface="Arial"/>
              <a:buChar char="•"/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Built-in UV LEDs eliminate airborne bacteria and allergens.</a:t>
            </a:r>
          </a:p>
          <a:p>
            <a:pPr algn="just">
              <a:lnSpc>
                <a:spcPts val="4191"/>
              </a:lnSpc>
              <a:spcBef>
                <a:spcPct val="0"/>
              </a:spcBef>
            </a:pPr>
            <a:endParaRPr lang="en-US" sz="299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191"/>
              </a:lnSpc>
              <a:spcBef>
                <a:spcPct val="0"/>
              </a:spcBef>
            </a:pPr>
            <a:r>
              <a:rPr lang="en-US" sz="299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Humidity Control:</a:t>
            </a:r>
          </a:p>
          <a:p>
            <a:pPr marL="646333" lvl="1" indent="-323167" algn="just">
              <a:lnSpc>
                <a:spcPts val="4191"/>
              </a:lnSpc>
              <a:spcBef>
                <a:spcPct val="0"/>
              </a:spcBef>
              <a:buFont typeface="Arial"/>
              <a:buChar char="•"/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Automatically maintains desired humidity levels based on environmental conditions.</a:t>
            </a:r>
          </a:p>
          <a:p>
            <a:pPr algn="just">
              <a:lnSpc>
                <a:spcPts val="4191"/>
              </a:lnSpc>
              <a:spcBef>
                <a:spcPct val="0"/>
              </a:spcBef>
            </a:pPr>
            <a:endParaRPr lang="en-US" sz="299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191"/>
              </a:lnSpc>
              <a:spcBef>
                <a:spcPct val="0"/>
              </a:spcBef>
            </a:pPr>
            <a:r>
              <a:rPr lang="en-US" sz="299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Energy Efficiency:</a:t>
            </a:r>
          </a:p>
          <a:p>
            <a:pPr marL="646333" lvl="1" indent="-323167" algn="just">
              <a:lnSpc>
                <a:spcPts val="4191"/>
              </a:lnSpc>
              <a:spcBef>
                <a:spcPct val="0"/>
              </a:spcBef>
              <a:buFont typeface="Arial"/>
              <a:buChar char="•"/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Optimized operation for minimal energy consumption.</a:t>
            </a:r>
          </a:p>
          <a:p>
            <a:pPr algn="just">
              <a:lnSpc>
                <a:spcPts val="4191"/>
              </a:lnSpc>
              <a:spcBef>
                <a:spcPct val="0"/>
              </a:spcBef>
            </a:pPr>
            <a:endParaRPr lang="en-US" sz="299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191"/>
              </a:lnSpc>
              <a:spcBef>
                <a:spcPct val="0"/>
              </a:spcBef>
            </a:pPr>
            <a:r>
              <a:rPr lang="en-US" sz="299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Interface:</a:t>
            </a:r>
          </a:p>
          <a:p>
            <a:pPr marL="646333" lvl="1" indent="-323167" algn="just">
              <a:lnSpc>
                <a:spcPts val="4191"/>
              </a:lnSpc>
              <a:spcBef>
                <a:spcPct val="0"/>
              </a:spcBef>
              <a:buFont typeface="Arial"/>
              <a:buChar char="•"/>
            </a:pPr>
            <a:r>
              <a:rPr lang="en-US" sz="29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Intuitive control panel with easy-to-use settings.</a:t>
            </a:r>
          </a:p>
          <a:p>
            <a:pPr algn="just">
              <a:lnSpc>
                <a:spcPts val="4191"/>
              </a:lnSpc>
              <a:spcBef>
                <a:spcPct val="0"/>
              </a:spcBef>
            </a:pPr>
            <a:endParaRPr lang="en-US" sz="299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609111" y="2543909"/>
            <a:ext cx="4880651" cy="6454839"/>
            <a:chOff x="0" y="0"/>
            <a:chExt cx="1285439" cy="17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5439" cy="1700040"/>
            </a:xfrm>
            <a:custGeom>
              <a:avLst/>
              <a:gdLst/>
              <a:ahLst/>
              <a:cxnLst/>
              <a:rect l="l" t="t" r="r" b="b"/>
              <a:pathLst>
                <a:path w="1285439" h="1700040">
                  <a:moveTo>
                    <a:pt x="80899" y="0"/>
                  </a:moveTo>
                  <a:lnTo>
                    <a:pt x="1204540" y="0"/>
                  </a:lnTo>
                  <a:cubicBezTo>
                    <a:pt x="1249219" y="0"/>
                    <a:pt x="1285439" y="36220"/>
                    <a:pt x="1285439" y="80899"/>
                  </a:cubicBezTo>
                  <a:lnTo>
                    <a:pt x="1285439" y="1619141"/>
                  </a:lnTo>
                  <a:cubicBezTo>
                    <a:pt x="1285439" y="1663821"/>
                    <a:pt x="1249219" y="1700040"/>
                    <a:pt x="1204540" y="1700040"/>
                  </a:cubicBezTo>
                  <a:lnTo>
                    <a:pt x="80899" y="1700040"/>
                  </a:lnTo>
                  <a:cubicBezTo>
                    <a:pt x="36220" y="1700040"/>
                    <a:pt x="0" y="1663821"/>
                    <a:pt x="0" y="1619141"/>
                  </a:cubicBezTo>
                  <a:lnTo>
                    <a:pt x="0" y="80899"/>
                  </a:lnTo>
                  <a:cubicBezTo>
                    <a:pt x="0" y="36220"/>
                    <a:pt x="36220" y="0"/>
                    <a:pt x="80899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85439" cy="1728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32963" y="3133978"/>
            <a:ext cx="4232948" cy="5274702"/>
          </a:xfrm>
          <a:custGeom>
            <a:avLst/>
            <a:gdLst/>
            <a:ahLst/>
            <a:cxnLst/>
            <a:rect l="l" t="t" r="r" b="b"/>
            <a:pathLst>
              <a:path w="4232948" h="5274702">
                <a:moveTo>
                  <a:pt x="0" y="0"/>
                </a:moveTo>
                <a:lnTo>
                  <a:pt x="4232948" y="0"/>
                </a:lnTo>
                <a:lnTo>
                  <a:pt x="4232948" y="5274702"/>
                </a:lnTo>
                <a:lnTo>
                  <a:pt x="0" y="5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182" y="1830647"/>
            <a:ext cx="6592158" cy="6394956"/>
          </a:xfrm>
          <a:custGeom>
            <a:avLst/>
            <a:gdLst/>
            <a:ahLst/>
            <a:cxnLst/>
            <a:rect l="l" t="t" r="r" b="b"/>
            <a:pathLst>
              <a:path w="6592158" h="6394956">
                <a:moveTo>
                  <a:pt x="0" y="0"/>
                </a:moveTo>
                <a:lnTo>
                  <a:pt x="6592157" y="0"/>
                </a:lnTo>
                <a:lnTo>
                  <a:pt x="6592157" y="6394957"/>
                </a:lnTo>
                <a:lnTo>
                  <a:pt x="0" y="639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830647"/>
            <a:ext cx="7814203" cy="6394956"/>
          </a:xfrm>
          <a:custGeom>
            <a:avLst/>
            <a:gdLst/>
            <a:ahLst/>
            <a:cxnLst/>
            <a:rect l="l" t="t" r="r" b="b"/>
            <a:pathLst>
              <a:path w="7814203" h="6394956">
                <a:moveTo>
                  <a:pt x="0" y="0"/>
                </a:moveTo>
                <a:lnTo>
                  <a:pt x="7814203" y="0"/>
                </a:lnTo>
                <a:lnTo>
                  <a:pt x="7814203" y="6394957"/>
                </a:lnTo>
                <a:lnTo>
                  <a:pt x="0" y="639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66073" y="8411425"/>
            <a:ext cx="1721927" cy="1693750"/>
          </a:xfrm>
          <a:custGeom>
            <a:avLst/>
            <a:gdLst/>
            <a:ahLst/>
            <a:cxnLst/>
            <a:rect l="l" t="t" r="r" b="b"/>
            <a:pathLst>
              <a:path w="1721927" h="1693750">
                <a:moveTo>
                  <a:pt x="0" y="0"/>
                </a:moveTo>
                <a:lnTo>
                  <a:pt x="1721927" y="0"/>
                </a:lnTo>
                <a:lnTo>
                  <a:pt x="1721927" y="1693750"/>
                </a:lnTo>
                <a:lnTo>
                  <a:pt x="0" y="169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910278" y="736600"/>
            <a:ext cx="126501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Make-Buy Decisions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492490"/>
            <a:ext cx="14472592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5" lvl="1" indent="-453392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3E3238"/>
                </a:solidFill>
                <a:latin typeface="Canva Sans"/>
                <a:ea typeface="Canva Sans"/>
                <a:cs typeface="Canva Sans"/>
                <a:sym typeface="Canva Sans"/>
              </a:rPr>
              <a:t>Out of 33 parts required determined for the dehumidifier, 8 parts will be produced in the factory.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2414" y="-1450975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3259" y="2261907"/>
            <a:ext cx="6116728" cy="1381161"/>
            <a:chOff x="0" y="0"/>
            <a:chExt cx="1610990" cy="3637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0990" cy="363763"/>
            </a:xfrm>
            <a:custGeom>
              <a:avLst/>
              <a:gdLst/>
              <a:ahLst/>
              <a:cxnLst/>
              <a:rect l="l" t="t" r="r" b="b"/>
              <a:pathLst>
                <a:path w="1610990" h="363763">
                  <a:moveTo>
                    <a:pt x="64551" y="0"/>
                  </a:moveTo>
                  <a:lnTo>
                    <a:pt x="1546440" y="0"/>
                  </a:lnTo>
                  <a:cubicBezTo>
                    <a:pt x="1563559" y="0"/>
                    <a:pt x="1579978" y="6801"/>
                    <a:pt x="1592084" y="18906"/>
                  </a:cubicBezTo>
                  <a:cubicBezTo>
                    <a:pt x="1604189" y="31012"/>
                    <a:pt x="1610990" y="47431"/>
                    <a:pt x="1610990" y="64551"/>
                  </a:cubicBezTo>
                  <a:lnTo>
                    <a:pt x="1610990" y="299212"/>
                  </a:lnTo>
                  <a:cubicBezTo>
                    <a:pt x="1610990" y="316332"/>
                    <a:pt x="1604189" y="332751"/>
                    <a:pt x="1592084" y="344856"/>
                  </a:cubicBezTo>
                  <a:cubicBezTo>
                    <a:pt x="1579978" y="356962"/>
                    <a:pt x="1563559" y="363763"/>
                    <a:pt x="1546440" y="363763"/>
                  </a:cubicBezTo>
                  <a:lnTo>
                    <a:pt x="64551" y="363763"/>
                  </a:lnTo>
                  <a:cubicBezTo>
                    <a:pt x="47431" y="363763"/>
                    <a:pt x="31012" y="356962"/>
                    <a:pt x="18906" y="344856"/>
                  </a:cubicBezTo>
                  <a:cubicBezTo>
                    <a:pt x="6801" y="332751"/>
                    <a:pt x="0" y="316332"/>
                    <a:pt x="0" y="299212"/>
                  </a:cubicBezTo>
                  <a:lnTo>
                    <a:pt x="0" y="64551"/>
                  </a:lnTo>
                  <a:cubicBezTo>
                    <a:pt x="0" y="47431"/>
                    <a:pt x="6801" y="31012"/>
                    <a:pt x="18906" y="18906"/>
                  </a:cubicBezTo>
                  <a:cubicBezTo>
                    <a:pt x="31012" y="6801"/>
                    <a:pt x="47431" y="0"/>
                    <a:pt x="64551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0990" cy="40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259" y="4120625"/>
            <a:ext cx="8115300" cy="1381161"/>
            <a:chOff x="0" y="0"/>
            <a:chExt cx="2137363" cy="3637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7363" cy="363763"/>
            </a:xfrm>
            <a:custGeom>
              <a:avLst/>
              <a:gdLst/>
              <a:ahLst/>
              <a:cxnLst/>
              <a:rect l="l" t="t" r="r" b="b"/>
              <a:pathLst>
                <a:path w="2137363" h="3637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315109"/>
                  </a:lnTo>
                  <a:cubicBezTo>
                    <a:pt x="2137363" y="341980"/>
                    <a:pt x="2115580" y="363763"/>
                    <a:pt x="2088710" y="363763"/>
                  </a:cubicBezTo>
                  <a:lnTo>
                    <a:pt x="48654" y="363763"/>
                  </a:lnTo>
                  <a:cubicBezTo>
                    <a:pt x="21783" y="363763"/>
                    <a:pt x="0" y="341980"/>
                    <a:pt x="0" y="3151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137363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 hybrid production system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3259" y="5978036"/>
            <a:ext cx="12647869" cy="1381161"/>
            <a:chOff x="0" y="0"/>
            <a:chExt cx="3331126" cy="363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31126" cy="363763"/>
            </a:xfrm>
            <a:custGeom>
              <a:avLst/>
              <a:gdLst/>
              <a:ahLst/>
              <a:cxnLst/>
              <a:rect l="l" t="t" r="r" b="b"/>
              <a:pathLst>
                <a:path w="3331126" h="363763">
                  <a:moveTo>
                    <a:pt x="31218" y="0"/>
                  </a:moveTo>
                  <a:lnTo>
                    <a:pt x="3299908" y="0"/>
                  </a:lnTo>
                  <a:cubicBezTo>
                    <a:pt x="3308188" y="0"/>
                    <a:pt x="3316128" y="3289"/>
                    <a:pt x="3321983" y="9143"/>
                  </a:cubicBezTo>
                  <a:cubicBezTo>
                    <a:pt x="3327837" y="14998"/>
                    <a:pt x="3331126" y="22938"/>
                    <a:pt x="3331126" y="31218"/>
                  </a:cubicBezTo>
                  <a:lnTo>
                    <a:pt x="3331126" y="332545"/>
                  </a:lnTo>
                  <a:cubicBezTo>
                    <a:pt x="3331126" y="340824"/>
                    <a:pt x="3327837" y="348765"/>
                    <a:pt x="3321983" y="354619"/>
                  </a:cubicBezTo>
                  <a:cubicBezTo>
                    <a:pt x="3316128" y="360474"/>
                    <a:pt x="3308188" y="363763"/>
                    <a:pt x="3299908" y="363763"/>
                  </a:cubicBezTo>
                  <a:lnTo>
                    <a:pt x="31218" y="363763"/>
                  </a:lnTo>
                  <a:cubicBezTo>
                    <a:pt x="22938" y="363763"/>
                    <a:pt x="14998" y="360474"/>
                    <a:pt x="9143" y="354619"/>
                  </a:cubicBezTo>
                  <a:cubicBezTo>
                    <a:pt x="3289" y="348765"/>
                    <a:pt x="0" y="340824"/>
                    <a:pt x="0" y="332545"/>
                  </a:cubicBezTo>
                  <a:lnTo>
                    <a:pt x="0" y="31218"/>
                  </a:lnTo>
                  <a:cubicBezTo>
                    <a:pt x="0" y="22938"/>
                    <a:pt x="3289" y="14998"/>
                    <a:pt x="9143" y="9143"/>
                  </a:cubicBezTo>
                  <a:cubicBezTo>
                    <a:pt x="14998" y="3289"/>
                    <a:pt x="22938" y="0"/>
                    <a:pt x="31218" y="0"/>
                  </a:cubicBezTo>
                  <a:close/>
                </a:path>
              </a:pathLst>
            </a:custGeom>
            <a:solidFill>
              <a:srgbClr val="F0DB8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331126" cy="43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63599" lvl="1" indent="-431800" algn="l">
                <a:lnSpc>
                  <a:spcPts val="5599"/>
                </a:lnSpc>
                <a:buFont typeface="Arial"/>
                <a:buChar char="•"/>
              </a:pPr>
              <a:r>
                <a:rPr lang="en-US" sz="39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Initial batch of 5000 units (Pull production)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268347" y="7528905"/>
            <a:ext cx="6019653" cy="2758095"/>
          </a:xfrm>
          <a:custGeom>
            <a:avLst/>
            <a:gdLst/>
            <a:ahLst/>
            <a:cxnLst/>
            <a:rect l="l" t="t" r="r" b="b"/>
            <a:pathLst>
              <a:path w="6019653" h="2758095">
                <a:moveTo>
                  <a:pt x="0" y="0"/>
                </a:moveTo>
                <a:lnTo>
                  <a:pt x="6019653" y="0"/>
                </a:lnTo>
                <a:lnTo>
                  <a:pt x="6019653" y="2758095"/>
                </a:lnTo>
                <a:lnTo>
                  <a:pt x="0" y="2758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482963" y="1114425"/>
            <a:ext cx="1014075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Production Decisions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566445"/>
            <a:ext cx="17104741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Assembly focused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74651"/>
            <a:ext cx="4529651" cy="4412349"/>
          </a:xfrm>
          <a:custGeom>
            <a:avLst/>
            <a:gdLst/>
            <a:ahLst/>
            <a:cxnLst/>
            <a:rect l="l" t="t" r="r" b="b"/>
            <a:pathLst>
              <a:path w="4529651" h="4412349">
                <a:moveTo>
                  <a:pt x="0" y="0"/>
                </a:moveTo>
                <a:lnTo>
                  <a:pt x="4529651" y="0"/>
                </a:lnTo>
                <a:lnTo>
                  <a:pt x="4529651" y="4412349"/>
                </a:lnTo>
                <a:lnTo>
                  <a:pt x="0" y="441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684154" y="1830389"/>
            <a:ext cx="11711643" cy="0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665104" y="9896828"/>
            <a:ext cx="11787843" cy="19050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5665104" y="1849484"/>
            <a:ext cx="19050" cy="8047344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143055" y="4365324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43055" y="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84154" y="1852518"/>
            <a:ext cx="11711643" cy="8044265"/>
          </a:xfrm>
          <a:custGeom>
            <a:avLst/>
            <a:gdLst/>
            <a:ahLst/>
            <a:cxnLst/>
            <a:rect l="l" t="t" r="r" b="b"/>
            <a:pathLst>
              <a:path w="11711643" h="8044265">
                <a:moveTo>
                  <a:pt x="0" y="0"/>
                </a:moveTo>
                <a:lnTo>
                  <a:pt x="11711644" y="0"/>
                </a:lnTo>
                <a:lnTo>
                  <a:pt x="11711644" y="8044265"/>
                </a:lnTo>
                <a:lnTo>
                  <a:pt x="0" y="8044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" b="-236"/>
            </a:stretch>
          </a:blipFill>
        </p:spPr>
      </p:sp>
      <p:sp>
        <p:nvSpPr>
          <p:cNvPr id="11" name="AutoShape 11"/>
          <p:cNvSpPr/>
          <p:nvPr/>
        </p:nvSpPr>
        <p:spPr>
          <a:xfrm flipH="1">
            <a:off x="17357698" y="1849439"/>
            <a:ext cx="19050" cy="8047344"/>
          </a:xfrm>
          <a:prstGeom prst="line">
            <a:avLst/>
          </a:prstGeom>
          <a:ln w="38100" cap="flat">
            <a:solidFill>
              <a:srgbClr val="5A5C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0" y="1260475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0816" y="1849439"/>
            <a:ext cx="3387934" cy="2057400"/>
          </a:xfrm>
          <a:custGeom>
            <a:avLst/>
            <a:gdLst/>
            <a:ahLst/>
            <a:cxnLst/>
            <a:rect l="l" t="t" r="r" b="b"/>
            <a:pathLst>
              <a:path w="3387934" h="2057400">
                <a:moveTo>
                  <a:pt x="0" y="0"/>
                </a:moveTo>
                <a:lnTo>
                  <a:pt x="3387934" y="0"/>
                </a:lnTo>
                <a:lnTo>
                  <a:pt x="33879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-2705304" y="590550"/>
            <a:ext cx="126501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374978"/>
            <a:ext cx="16012408" cy="11036956"/>
          </a:xfrm>
          <a:custGeom>
            <a:avLst/>
            <a:gdLst/>
            <a:ahLst/>
            <a:cxnLst/>
            <a:rect l="l" t="t" r="r" b="b"/>
            <a:pathLst>
              <a:path w="16012408" h="11036956">
                <a:moveTo>
                  <a:pt x="0" y="0"/>
                </a:moveTo>
                <a:lnTo>
                  <a:pt x="16012408" y="0"/>
                </a:lnTo>
                <a:lnTo>
                  <a:pt x="16012408" y="11036956"/>
                </a:lnTo>
                <a:lnTo>
                  <a:pt x="0" y="11036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18" t="-5952" r="-54355" b="-116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644962" cy="458514"/>
            <a:chOff x="0" y="0"/>
            <a:chExt cx="2013488" cy="120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3488" cy="120761"/>
            </a:xfrm>
            <a:custGeom>
              <a:avLst/>
              <a:gdLst/>
              <a:ahLst/>
              <a:cxnLst/>
              <a:rect l="l" t="t" r="r" b="b"/>
              <a:pathLst>
                <a:path w="2013488" h="120761">
                  <a:moveTo>
                    <a:pt x="51647" y="0"/>
                  </a:moveTo>
                  <a:lnTo>
                    <a:pt x="1961841" y="0"/>
                  </a:lnTo>
                  <a:cubicBezTo>
                    <a:pt x="1975539" y="0"/>
                    <a:pt x="1988675" y="5441"/>
                    <a:pt x="1998361" y="15127"/>
                  </a:cubicBezTo>
                  <a:cubicBezTo>
                    <a:pt x="2008047" y="24813"/>
                    <a:pt x="2013488" y="37949"/>
                    <a:pt x="2013488" y="51647"/>
                  </a:cubicBezTo>
                  <a:lnTo>
                    <a:pt x="2013488" y="69114"/>
                  </a:lnTo>
                  <a:cubicBezTo>
                    <a:pt x="2013488" y="97638"/>
                    <a:pt x="1990365" y="120761"/>
                    <a:pt x="1961841" y="120761"/>
                  </a:cubicBezTo>
                  <a:lnTo>
                    <a:pt x="51647" y="120761"/>
                  </a:lnTo>
                  <a:cubicBezTo>
                    <a:pt x="37949" y="120761"/>
                    <a:pt x="24813" y="115319"/>
                    <a:pt x="15127" y="105634"/>
                  </a:cubicBezTo>
                  <a:cubicBezTo>
                    <a:pt x="5441" y="95948"/>
                    <a:pt x="0" y="82812"/>
                    <a:pt x="0" y="69114"/>
                  </a:cubicBezTo>
                  <a:lnTo>
                    <a:pt x="0" y="51647"/>
                  </a:lnTo>
                  <a:cubicBezTo>
                    <a:pt x="0" y="37949"/>
                    <a:pt x="5441" y="24813"/>
                    <a:pt x="15127" y="15127"/>
                  </a:cubicBezTo>
                  <a:cubicBezTo>
                    <a:pt x="24813" y="5441"/>
                    <a:pt x="37949" y="0"/>
                    <a:pt x="51647" y="0"/>
                  </a:cubicBezTo>
                  <a:close/>
                </a:path>
              </a:pathLst>
            </a:custGeom>
            <a:solidFill>
              <a:srgbClr val="EBB98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3488" cy="149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-57150"/>
            <a:ext cx="7618306" cy="57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</a:pPr>
            <a:r>
              <a:rPr lang="en-US" sz="342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Fabrication of Individual Parts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282</Words>
  <Application>Microsoft Office PowerPoint</Application>
  <PresentationFormat>Özel</PresentationFormat>
  <Paragraphs>96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Arial</vt:lpstr>
      <vt:lpstr>Canva Sans</vt:lpstr>
      <vt:lpstr>Calibri</vt:lpstr>
      <vt:lpstr>Canva Sans Bold</vt:lpstr>
      <vt:lpstr>Yeseva One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2</dc:title>
  <cp:lastModifiedBy>Naci Hakan İlgün</cp:lastModifiedBy>
  <cp:revision>2</cp:revision>
  <dcterms:created xsi:type="dcterms:W3CDTF">2006-08-16T00:00:00Z</dcterms:created>
  <dcterms:modified xsi:type="dcterms:W3CDTF">2025-01-24T00:52:36Z</dcterms:modified>
  <dc:identifier>DAGdBWHLSfg</dc:identifier>
</cp:coreProperties>
</file>